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sldIdLst>
    <p:sldId id="362" r:id="rId2"/>
  </p:sldIdLst>
  <p:sldSz cx="12192000" cy="6858000"/>
  <p:notesSz cx="7104063" cy="102346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0A536"/>
    <a:srgbClr val="4077B6"/>
    <a:srgbClr val="D8E7F3"/>
    <a:srgbClr val="DAE8F2"/>
    <a:srgbClr val="00A4B7"/>
    <a:srgbClr val="F07E26"/>
    <a:srgbClr val="1961AC"/>
    <a:srgbClr val="0762C8"/>
    <a:srgbClr val="FFFFFF"/>
    <a:srgbClr val="00B6E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4232" autoAdjust="0"/>
    <p:restoredTop sz="96023" autoAdjust="0"/>
  </p:normalViewPr>
  <p:slideViewPr>
    <p:cSldViewPr snapToGrid="0" showGuides="1">
      <p:cViewPr varScale="1">
        <p:scale>
          <a:sx n="81" d="100"/>
          <a:sy n="81" d="100"/>
        </p:scale>
        <p:origin x="108" y="42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428" cy="513508"/>
          </a:xfrm>
          <a:prstGeom prst="rect">
            <a:avLst/>
          </a:prstGeom>
        </p:spPr>
        <p:txBody>
          <a:bodyPr vert="horz" lIns="99057" tIns="49529" rIns="99057" bIns="49529" rtlCol="0"/>
          <a:lstStyle>
            <a:lvl1pPr algn="l">
              <a:defRPr sz="13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4023993" y="0"/>
            <a:ext cx="3078428" cy="513508"/>
          </a:xfrm>
          <a:prstGeom prst="rect">
            <a:avLst/>
          </a:prstGeom>
        </p:spPr>
        <p:txBody>
          <a:bodyPr vert="horz" lIns="99057" tIns="49529" rIns="99057" bIns="49529" rtlCol="0"/>
          <a:lstStyle>
            <a:lvl1pPr algn="r">
              <a:defRPr sz="1300"/>
            </a:lvl1pPr>
          </a:lstStyle>
          <a:p>
            <a:fld id="{69BAD852-F8A0-4692-AEDD-02CCE0ED504D}" type="datetimeFigureOut">
              <a:rPr lang="pl-PL" smtClean="0"/>
              <a:t>25.10.2025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482600" y="1279525"/>
            <a:ext cx="6138863" cy="34528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57" tIns="49529" rIns="99057" bIns="49529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710407" y="4925409"/>
            <a:ext cx="5683250" cy="4029879"/>
          </a:xfrm>
          <a:prstGeom prst="rect">
            <a:avLst/>
          </a:prstGeom>
        </p:spPr>
        <p:txBody>
          <a:bodyPr vert="horz" lIns="99057" tIns="49529" rIns="99057" bIns="49529" rtlCol="0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9721107"/>
            <a:ext cx="3078428" cy="513507"/>
          </a:xfrm>
          <a:prstGeom prst="rect">
            <a:avLst/>
          </a:prstGeom>
        </p:spPr>
        <p:txBody>
          <a:bodyPr vert="horz" lIns="99057" tIns="49529" rIns="99057" bIns="49529" rtlCol="0" anchor="b"/>
          <a:lstStyle>
            <a:lvl1pPr algn="l">
              <a:defRPr sz="13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4023993" y="9721107"/>
            <a:ext cx="3078428" cy="513507"/>
          </a:xfrm>
          <a:prstGeom prst="rect">
            <a:avLst/>
          </a:prstGeom>
        </p:spPr>
        <p:txBody>
          <a:bodyPr vert="horz" lIns="99057" tIns="49529" rIns="99057" bIns="49529" rtlCol="0" anchor="b"/>
          <a:lstStyle>
            <a:lvl1pPr algn="r">
              <a:defRPr sz="1300"/>
            </a:lvl1pPr>
          </a:lstStyle>
          <a:p>
            <a:fld id="{8E5F94E2-B205-48D4-8137-ED86879006A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2226264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E5F94E2-B205-48D4-8137-ED86879006AB}" type="slidenum">
              <a:rPr lang="pl-PL" smtClean="0"/>
              <a:t>1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7876087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F6CC7-819D-47C7-A3DC-1D33DF1F1FEB}" type="datetimeFigureOut">
              <a:rPr lang="pl-PL" smtClean="0"/>
              <a:t>25.10.2025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523314-F29F-451B-9A22-A6E37801EE14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F6CC7-819D-47C7-A3DC-1D33DF1F1FEB}" type="datetimeFigureOut">
              <a:rPr lang="pl-PL" smtClean="0"/>
              <a:t>25.10.2025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523314-F29F-451B-9A22-A6E37801EE14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 hasCustomPrompt="1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F6CC7-819D-47C7-A3DC-1D33DF1F1FEB}" type="datetimeFigureOut">
              <a:rPr lang="pl-PL" smtClean="0"/>
              <a:t>25.10.2025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523314-F29F-451B-9A22-A6E37801EE14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F6CC7-819D-47C7-A3DC-1D33DF1F1FEB}" type="datetimeFigureOut">
              <a:rPr lang="pl-PL" smtClean="0"/>
              <a:t>25.10.2025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523314-F29F-451B-9A22-A6E37801EE14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F6CC7-819D-47C7-A3DC-1D33DF1F1FEB}" type="datetimeFigureOut">
              <a:rPr lang="pl-PL" smtClean="0"/>
              <a:t>25.10.2025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523314-F29F-451B-9A22-A6E37801EE14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F6CC7-819D-47C7-A3DC-1D33DF1F1FEB}" type="datetimeFigureOut">
              <a:rPr lang="pl-PL" smtClean="0"/>
              <a:t>25.10.2025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523314-F29F-451B-9A22-A6E37801EE14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F6CC7-819D-47C7-A3DC-1D33DF1F1FEB}" type="datetimeFigureOut">
              <a:rPr lang="pl-PL" smtClean="0"/>
              <a:t>25.10.2025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523314-F29F-451B-9A22-A6E37801EE14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F6CC7-819D-47C7-A3DC-1D33DF1F1FEB}" type="datetimeFigureOut">
              <a:rPr lang="pl-PL" smtClean="0"/>
              <a:t>25.10.2025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523314-F29F-451B-9A22-A6E37801EE14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F6CC7-819D-47C7-A3DC-1D33DF1F1FEB}" type="datetimeFigureOut">
              <a:rPr lang="pl-PL" smtClean="0"/>
              <a:t>25.10.2025</a:t>
            </a:fld>
            <a:endParaRPr lang="pl-P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523314-F29F-451B-9A22-A6E37801EE14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F6CC7-819D-47C7-A3DC-1D33DF1F1FEB}" type="datetimeFigureOut">
              <a:rPr lang="pl-PL" smtClean="0"/>
              <a:t>25.10.2025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523314-F29F-451B-9A22-A6E37801EE14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 hasCustomPrompt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F6CC7-819D-47C7-A3DC-1D33DF1F1FEB}" type="datetimeFigureOut">
              <a:rPr lang="pl-PL" smtClean="0"/>
              <a:t>25.10.2025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523314-F29F-451B-9A22-A6E37801EE14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1F6CC7-819D-47C7-A3DC-1D33DF1F1FEB}" type="datetimeFigureOut">
              <a:rPr lang="pl-PL" smtClean="0"/>
              <a:t>25.10.2025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523314-F29F-451B-9A22-A6E37801EE14}" type="slidenum">
              <a:rPr lang="pl-PL" smtClean="0"/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3" Type="http://schemas.openxmlformats.org/officeDocument/2006/relationships/image" Target="../media/image11.png"/><Relationship Id="rId18" Type="http://schemas.openxmlformats.org/officeDocument/2006/relationships/image" Target="../media/image16.png"/><Relationship Id="rId26" Type="http://schemas.openxmlformats.org/officeDocument/2006/relationships/image" Target="../media/image24.png"/><Relationship Id="rId3" Type="http://schemas.openxmlformats.org/officeDocument/2006/relationships/image" Target="../media/image1.emf"/><Relationship Id="rId21" Type="http://schemas.openxmlformats.org/officeDocument/2006/relationships/image" Target="../media/image19.png"/><Relationship Id="rId34" Type="http://schemas.openxmlformats.org/officeDocument/2006/relationships/image" Target="../media/image32.png"/><Relationship Id="rId7" Type="http://schemas.openxmlformats.org/officeDocument/2006/relationships/image" Target="../media/image5.jpeg"/><Relationship Id="rId12" Type="http://schemas.openxmlformats.org/officeDocument/2006/relationships/image" Target="../media/image10.jpeg"/><Relationship Id="rId17" Type="http://schemas.openxmlformats.org/officeDocument/2006/relationships/image" Target="../media/image15.png"/><Relationship Id="rId25" Type="http://schemas.openxmlformats.org/officeDocument/2006/relationships/image" Target="../media/image23.png"/><Relationship Id="rId33" Type="http://schemas.openxmlformats.org/officeDocument/2006/relationships/image" Target="../media/image31.pn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4.png"/><Relationship Id="rId20" Type="http://schemas.openxmlformats.org/officeDocument/2006/relationships/image" Target="../media/image18.png"/><Relationship Id="rId29" Type="http://schemas.openxmlformats.org/officeDocument/2006/relationships/image" Target="../media/image27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24" Type="http://schemas.openxmlformats.org/officeDocument/2006/relationships/image" Target="../media/image22.png"/><Relationship Id="rId32" Type="http://schemas.openxmlformats.org/officeDocument/2006/relationships/image" Target="../media/image30.png"/><Relationship Id="rId5" Type="http://schemas.openxmlformats.org/officeDocument/2006/relationships/image" Target="../media/image3.png"/><Relationship Id="rId15" Type="http://schemas.openxmlformats.org/officeDocument/2006/relationships/image" Target="../media/image13.png"/><Relationship Id="rId23" Type="http://schemas.openxmlformats.org/officeDocument/2006/relationships/image" Target="../media/image21.png"/><Relationship Id="rId28" Type="http://schemas.openxmlformats.org/officeDocument/2006/relationships/image" Target="../media/image26.jpeg"/><Relationship Id="rId10" Type="http://schemas.openxmlformats.org/officeDocument/2006/relationships/image" Target="../media/image8.png"/><Relationship Id="rId19" Type="http://schemas.openxmlformats.org/officeDocument/2006/relationships/image" Target="../media/image17.png"/><Relationship Id="rId31" Type="http://schemas.openxmlformats.org/officeDocument/2006/relationships/image" Target="../media/image29.png"/><Relationship Id="rId4" Type="http://schemas.openxmlformats.org/officeDocument/2006/relationships/image" Target="../media/image2.jpeg"/><Relationship Id="rId9" Type="http://schemas.openxmlformats.org/officeDocument/2006/relationships/image" Target="../media/image7.jpeg"/><Relationship Id="rId14" Type="http://schemas.openxmlformats.org/officeDocument/2006/relationships/image" Target="../media/image12.png"/><Relationship Id="rId22" Type="http://schemas.openxmlformats.org/officeDocument/2006/relationships/image" Target="../media/image20.png"/><Relationship Id="rId27" Type="http://schemas.openxmlformats.org/officeDocument/2006/relationships/image" Target="../media/image25.png"/><Relationship Id="rId30" Type="http://schemas.openxmlformats.org/officeDocument/2006/relationships/image" Target="../media/image28.png"/><Relationship Id="rId8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rostokąt 3"/>
          <p:cNvSpPr/>
          <p:nvPr/>
        </p:nvSpPr>
        <p:spPr>
          <a:xfrm>
            <a:off x="-23811" y="-47121"/>
            <a:ext cx="12254575" cy="1193779"/>
          </a:xfrm>
          <a:prstGeom prst="rect">
            <a:avLst/>
          </a:prstGeom>
          <a:solidFill>
            <a:srgbClr val="60A53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dirty="0">
              <a:solidFill>
                <a:srgbClr val="0762C8"/>
              </a:solidFill>
            </a:endParaRPr>
          </a:p>
        </p:txBody>
      </p:sp>
      <p:sp>
        <p:nvSpPr>
          <p:cNvPr id="16" name="Tytuł 1"/>
          <p:cNvSpPr txBox="1"/>
          <p:nvPr/>
        </p:nvSpPr>
        <p:spPr>
          <a:xfrm>
            <a:off x="776081" y="187541"/>
            <a:ext cx="10631930" cy="77157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spcAft>
                <a:spcPts val="600"/>
              </a:spcAft>
            </a:pPr>
            <a:r>
              <a:rPr lang="en-US" sz="2000" b="1" dirty="0">
                <a:solidFill>
                  <a:schemeClr val="bg1"/>
                </a:solidFill>
                <a:latin typeface="Roboto" pitchFamily="2" charset="0"/>
                <a:ea typeface="Roboto" pitchFamily="2" charset="0"/>
              </a:rPr>
              <a:t>INTERNATIONAL CONFERENCE ENTITLED MATERIALS, STRUCTURES, TECHNOLOGIES AND MANAGEMENT IN CIVIL AND ENVIRONMENTAL ENGINEERING</a:t>
            </a:r>
            <a:endParaRPr lang="pl-PL" sz="2000" b="1" dirty="0">
              <a:solidFill>
                <a:schemeClr val="bg1"/>
              </a:solidFill>
              <a:latin typeface="Roboto" pitchFamily="2" charset="0"/>
              <a:ea typeface="Roboto" pitchFamily="2" charset="0"/>
            </a:endParaRPr>
          </a:p>
          <a:p>
            <a:pPr algn="ctr"/>
            <a:r>
              <a:rPr lang="pl-PL" sz="2800" b="1" dirty="0">
                <a:solidFill>
                  <a:schemeClr val="bg1"/>
                </a:solidFill>
                <a:latin typeface="Roboto" pitchFamily="2" charset="0"/>
                <a:ea typeface="Roboto" pitchFamily="2" charset="0"/>
              </a:rPr>
              <a:t>POSTER SESSION</a:t>
            </a:r>
            <a:endParaRPr lang="en-US" sz="3600" b="1" dirty="0">
              <a:solidFill>
                <a:schemeClr val="bg1"/>
              </a:solidFill>
              <a:latin typeface="Roboto" pitchFamily="2" charset="0"/>
              <a:ea typeface="Roboto" pitchFamily="2" charset="0"/>
            </a:endParaRPr>
          </a:p>
        </p:txBody>
      </p:sp>
      <p:sp>
        <p:nvSpPr>
          <p:cNvPr id="18" name="Rectangle 4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endParaRPr lang="pl-PL"/>
          </a:p>
        </p:txBody>
      </p:sp>
      <p:sp>
        <p:nvSpPr>
          <p:cNvPr id="20" name="Rectangle 6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endParaRPr lang="pl-PL"/>
          </a:p>
        </p:txBody>
      </p:sp>
      <p:sp>
        <p:nvSpPr>
          <p:cNvPr id="23" name="Rectangle 8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endParaRPr lang="pl-PL"/>
          </a:p>
        </p:txBody>
      </p:sp>
      <p:sp>
        <p:nvSpPr>
          <p:cNvPr id="27" name="Rectangle 10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endParaRPr lang="pl-PL"/>
          </a:p>
        </p:txBody>
      </p:sp>
      <p:sp>
        <p:nvSpPr>
          <p:cNvPr id="24" name="TextBox 3">
            <a:extLst>
              <a:ext uri="{FF2B5EF4-FFF2-40B4-BE49-F238E27FC236}">
                <a16:creationId xmlns:a16="http://schemas.microsoft.com/office/drawing/2014/main" id="{ECA9EB68-6BB7-710D-9F49-F7E074F44B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23811" y="1162114"/>
            <a:ext cx="12254575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5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5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58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58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58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2951163" fontAlgn="base">
              <a:spcBef>
                <a:spcPct val="0"/>
              </a:spcBef>
              <a:spcAft>
                <a:spcPct val="0"/>
              </a:spcAft>
              <a:defRPr sz="58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2951163" fontAlgn="base">
              <a:spcBef>
                <a:spcPct val="0"/>
              </a:spcBef>
              <a:spcAft>
                <a:spcPct val="0"/>
              </a:spcAft>
              <a:defRPr sz="58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2951163" fontAlgn="base">
              <a:spcBef>
                <a:spcPct val="0"/>
              </a:spcBef>
              <a:spcAft>
                <a:spcPct val="0"/>
              </a:spcAft>
              <a:defRPr sz="58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2951163" fontAlgn="base">
              <a:spcBef>
                <a:spcPct val="0"/>
              </a:spcBef>
              <a:spcAft>
                <a:spcPct val="0"/>
              </a:spcAft>
              <a:defRPr sz="58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pl-PL" sz="1600" b="1" dirty="0">
                <a:latin typeface="Roboto" panose="02000000000000000000" pitchFamily="2" charset="0"/>
                <a:ea typeface="Roboto" panose="02000000000000000000" pitchFamily="2" charset="0"/>
              </a:rPr>
              <a:t>TITLE OF THE ARTICLE (</a:t>
            </a:r>
            <a:r>
              <a:rPr lang="pl-PL" altLang="pl-PL" sz="1600" b="1" dirty="0">
                <a:latin typeface="Roboto" panose="02000000000000000000" pitchFamily="2" charset="0"/>
                <a:ea typeface="Roboto" panose="02000000000000000000" pitchFamily="2" charset="0"/>
              </a:rPr>
              <a:t>Roboto </a:t>
            </a:r>
            <a:r>
              <a:rPr lang="en-US" altLang="pl-PL" sz="1600" b="1" dirty="0">
                <a:latin typeface="Roboto" panose="02000000000000000000" pitchFamily="2" charset="0"/>
                <a:ea typeface="Roboto" panose="02000000000000000000" pitchFamily="2" charset="0"/>
              </a:rPr>
              <a:t>1</a:t>
            </a:r>
            <a:r>
              <a:rPr lang="pl-PL" altLang="pl-PL" sz="1600" b="1" dirty="0">
                <a:latin typeface="Roboto" panose="02000000000000000000" pitchFamily="2" charset="0"/>
                <a:ea typeface="Roboto" panose="02000000000000000000" pitchFamily="2" charset="0"/>
              </a:rPr>
              <a:t>6</a:t>
            </a:r>
            <a:r>
              <a:rPr lang="en-US" altLang="pl-PL" sz="1600" b="1" dirty="0">
                <a:latin typeface="Roboto" panose="02000000000000000000" pitchFamily="2" charset="0"/>
                <a:ea typeface="Roboto" panose="02000000000000000000" pitchFamily="2" charset="0"/>
              </a:rPr>
              <a:t> pt, bold, alignment: centered)</a:t>
            </a:r>
          </a:p>
        </p:txBody>
      </p:sp>
      <p:sp>
        <p:nvSpPr>
          <p:cNvPr id="26" name="TextBox 4">
            <a:extLst>
              <a:ext uri="{FF2B5EF4-FFF2-40B4-BE49-F238E27FC236}">
                <a16:creationId xmlns:a16="http://schemas.microsoft.com/office/drawing/2014/main" id="{02CB0706-F35C-C3D2-BE1A-CFFF3AC596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765" y="1523433"/>
            <a:ext cx="12153235" cy="4154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5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5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58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58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58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2951163" fontAlgn="base">
              <a:spcBef>
                <a:spcPct val="0"/>
              </a:spcBef>
              <a:spcAft>
                <a:spcPct val="0"/>
              </a:spcAft>
              <a:defRPr sz="58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2951163" fontAlgn="base">
              <a:spcBef>
                <a:spcPct val="0"/>
              </a:spcBef>
              <a:spcAft>
                <a:spcPct val="0"/>
              </a:spcAft>
              <a:defRPr sz="58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2951163" fontAlgn="base">
              <a:spcBef>
                <a:spcPct val="0"/>
              </a:spcBef>
              <a:spcAft>
                <a:spcPct val="0"/>
              </a:spcAft>
              <a:defRPr sz="58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2951163" fontAlgn="base">
              <a:spcBef>
                <a:spcPct val="0"/>
              </a:spcBef>
              <a:spcAft>
                <a:spcPct val="0"/>
              </a:spcAft>
              <a:defRPr sz="58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pl-PL" sz="1050" b="1" dirty="0">
                <a:latin typeface="Roboto" panose="02000000000000000000" pitchFamily="2" charset="0"/>
                <a:ea typeface="Roboto" panose="02000000000000000000" pitchFamily="2" charset="0"/>
              </a:rPr>
              <a:t>Name and Surname of the author</a:t>
            </a:r>
            <a:r>
              <a:rPr lang="pl-PL" altLang="pl-PL" sz="1050" b="1" dirty="0">
                <a:latin typeface="Roboto" panose="02000000000000000000" pitchFamily="2" charset="0"/>
                <a:ea typeface="Roboto" panose="02000000000000000000" pitchFamily="2" charset="0"/>
              </a:rPr>
              <a:t> - </a:t>
            </a:r>
            <a:r>
              <a:rPr lang="pl-PL" altLang="pl-PL" sz="1050" b="1" dirty="0" err="1">
                <a:latin typeface="Roboto" panose="02000000000000000000" pitchFamily="2" charset="0"/>
                <a:ea typeface="Roboto" panose="02000000000000000000" pitchFamily="2" charset="0"/>
              </a:rPr>
              <a:t>Author’s</a:t>
            </a:r>
            <a:r>
              <a:rPr lang="pl-PL" altLang="pl-PL" sz="1050" b="1" dirty="0">
                <a:latin typeface="Roboto" panose="02000000000000000000" pitchFamily="2" charset="0"/>
                <a:ea typeface="Roboto" panose="02000000000000000000" pitchFamily="2" charset="0"/>
              </a:rPr>
              <a:t> place of </a:t>
            </a:r>
            <a:r>
              <a:rPr lang="pl-PL" altLang="pl-PL" sz="1050" b="1" dirty="0" err="1">
                <a:latin typeface="Roboto" panose="02000000000000000000" pitchFamily="2" charset="0"/>
                <a:ea typeface="Roboto" panose="02000000000000000000" pitchFamily="2" charset="0"/>
              </a:rPr>
              <a:t>work</a:t>
            </a:r>
            <a:r>
              <a:rPr lang="pl-PL" altLang="pl-PL" sz="1050" b="1" dirty="0">
                <a:latin typeface="Roboto" panose="02000000000000000000" pitchFamily="2" charset="0"/>
                <a:ea typeface="Roboto" panose="02000000000000000000" pitchFamily="2" charset="0"/>
              </a:rPr>
              <a:t> - e-mail </a:t>
            </a:r>
            <a:r>
              <a:rPr lang="en-US" altLang="pl-PL" sz="1050" b="1" dirty="0">
                <a:latin typeface="Roboto" panose="02000000000000000000" pitchFamily="2" charset="0"/>
                <a:ea typeface="Roboto" panose="02000000000000000000" pitchFamily="2" charset="0"/>
              </a:rPr>
              <a:t> (</a:t>
            </a:r>
            <a:r>
              <a:rPr lang="pl-PL" altLang="pl-PL" sz="1050" b="1" dirty="0">
                <a:latin typeface="Roboto" panose="02000000000000000000" pitchFamily="2" charset="0"/>
                <a:ea typeface="Roboto" panose="02000000000000000000" pitchFamily="2" charset="0"/>
              </a:rPr>
              <a:t>Roboto </a:t>
            </a:r>
            <a:r>
              <a:rPr lang="en-US" altLang="pl-PL" sz="1050" b="1" dirty="0">
                <a:latin typeface="Roboto" panose="02000000000000000000" pitchFamily="2" charset="0"/>
                <a:ea typeface="Roboto" panose="02000000000000000000" pitchFamily="2" charset="0"/>
              </a:rPr>
              <a:t>10</a:t>
            </a:r>
            <a:r>
              <a:rPr lang="pl-PL" altLang="pl-PL" sz="1050" b="1" dirty="0">
                <a:latin typeface="Roboto" panose="02000000000000000000" pitchFamily="2" charset="0"/>
                <a:ea typeface="Roboto" panose="02000000000000000000" pitchFamily="2" charset="0"/>
              </a:rPr>
              <a:t>,5</a:t>
            </a:r>
            <a:r>
              <a:rPr lang="en-US" altLang="pl-PL" sz="1050" b="1" dirty="0">
                <a:latin typeface="Roboto" panose="02000000000000000000" pitchFamily="2" charset="0"/>
                <a:ea typeface="Roboto" panose="02000000000000000000" pitchFamily="2" charset="0"/>
              </a:rPr>
              <a:t> pt, alignment: </a:t>
            </a:r>
            <a:r>
              <a:rPr lang="pl-PL" altLang="pl-PL" sz="1050" b="1" dirty="0" err="1">
                <a:latin typeface="Roboto" panose="02000000000000000000" pitchFamily="2" charset="0"/>
                <a:ea typeface="Roboto" panose="02000000000000000000" pitchFamily="2" charset="0"/>
              </a:rPr>
              <a:t>centered</a:t>
            </a:r>
            <a:r>
              <a:rPr lang="en-US" altLang="pl-PL" sz="1050" b="1" dirty="0">
                <a:latin typeface="Roboto" panose="02000000000000000000" pitchFamily="2" charset="0"/>
                <a:ea typeface="Roboto" panose="02000000000000000000" pitchFamily="2" charset="0"/>
              </a:rPr>
              <a:t>)</a:t>
            </a:r>
            <a:endParaRPr lang="pl-PL" altLang="pl-PL" sz="1050" b="1" dirty="0"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 algn="ctr"/>
            <a:r>
              <a:rPr lang="en-US" altLang="pl-PL" sz="1050" b="1" dirty="0">
                <a:latin typeface="Roboto" panose="02000000000000000000" pitchFamily="2" charset="0"/>
                <a:ea typeface="Roboto" panose="02000000000000000000" pitchFamily="2" charset="0"/>
              </a:rPr>
              <a:t>Name and Surname of the co-author</a:t>
            </a:r>
            <a:r>
              <a:rPr lang="pl-PL" altLang="pl-PL" sz="1050" b="1" dirty="0">
                <a:latin typeface="Roboto" panose="02000000000000000000" pitchFamily="2" charset="0"/>
                <a:ea typeface="Roboto" panose="02000000000000000000" pitchFamily="2" charset="0"/>
              </a:rPr>
              <a:t> - Co-</a:t>
            </a:r>
            <a:r>
              <a:rPr lang="pl-PL" altLang="pl-PL" sz="1050" b="1" dirty="0" err="1">
                <a:latin typeface="Roboto" panose="02000000000000000000" pitchFamily="2" charset="0"/>
                <a:ea typeface="Roboto" panose="02000000000000000000" pitchFamily="2" charset="0"/>
              </a:rPr>
              <a:t>authors</a:t>
            </a:r>
            <a:r>
              <a:rPr lang="pl-PL" altLang="pl-PL" sz="1050" b="1" dirty="0">
                <a:latin typeface="Roboto" panose="02000000000000000000" pitchFamily="2" charset="0"/>
                <a:ea typeface="Roboto" panose="02000000000000000000" pitchFamily="2" charset="0"/>
              </a:rPr>
              <a:t> place of </a:t>
            </a:r>
            <a:r>
              <a:rPr lang="pl-PL" altLang="pl-PL" sz="1050" b="1" dirty="0" err="1">
                <a:latin typeface="Roboto" panose="02000000000000000000" pitchFamily="2" charset="0"/>
                <a:ea typeface="Roboto" panose="02000000000000000000" pitchFamily="2" charset="0"/>
              </a:rPr>
              <a:t>work</a:t>
            </a:r>
            <a:r>
              <a:rPr lang="pl-PL" altLang="pl-PL" sz="1050" b="1" dirty="0">
                <a:latin typeface="Roboto" panose="02000000000000000000" pitchFamily="2" charset="0"/>
                <a:ea typeface="Roboto" panose="02000000000000000000" pitchFamily="2" charset="0"/>
              </a:rPr>
              <a:t> - e-mail </a:t>
            </a:r>
            <a:r>
              <a:rPr lang="en-US" altLang="pl-PL" sz="1050" b="1" dirty="0">
                <a:latin typeface="Roboto" panose="02000000000000000000" pitchFamily="2" charset="0"/>
                <a:ea typeface="Roboto" panose="02000000000000000000" pitchFamily="2" charset="0"/>
              </a:rPr>
              <a:t>(</a:t>
            </a:r>
            <a:r>
              <a:rPr lang="pl-PL" altLang="pl-PL" sz="1050" b="1" dirty="0">
                <a:latin typeface="Roboto" panose="02000000000000000000" pitchFamily="2" charset="0"/>
                <a:ea typeface="Roboto" panose="02000000000000000000" pitchFamily="2" charset="0"/>
              </a:rPr>
              <a:t>Roboto </a:t>
            </a:r>
            <a:r>
              <a:rPr lang="en-US" altLang="pl-PL" sz="1050" b="1" dirty="0">
                <a:latin typeface="Roboto" panose="02000000000000000000" pitchFamily="2" charset="0"/>
                <a:ea typeface="Roboto" panose="02000000000000000000" pitchFamily="2" charset="0"/>
              </a:rPr>
              <a:t>10</a:t>
            </a:r>
            <a:r>
              <a:rPr lang="pl-PL" altLang="pl-PL" sz="1050" b="1" dirty="0">
                <a:latin typeface="Roboto" panose="02000000000000000000" pitchFamily="2" charset="0"/>
                <a:ea typeface="Roboto" panose="02000000000000000000" pitchFamily="2" charset="0"/>
              </a:rPr>
              <a:t>,5</a:t>
            </a:r>
            <a:r>
              <a:rPr lang="en-US" altLang="pl-PL" sz="1050" b="1" dirty="0">
                <a:latin typeface="Roboto" panose="02000000000000000000" pitchFamily="2" charset="0"/>
                <a:ea typeface="Roboto" panose="02000000000000000000" pitchFamily="2" charset="0"/>
              </a:rPr>
              <a:t> pt, alignment: </a:t>
            </a:r>
            <a:r>
              <a:rPr lang="pl-PL" altLang="pl-PL" sz="1050" b="1" dirty="0" err="1">
                <a:latin typeface="Roboto" panose="02000000000000000000" pitchFamily="2" charset="0"/>
                <a:ea typeface="Roboto" panose="02000000000000000000" pitchFamily="2" charset="0"/>
              </a:rPr>
              <a:t>centered</a:t>
            </a:r>
            <a:r>
              <a:rPr lang="en-US" altLang="pl-PL" sz="1050" b="1" dirty="0">
                <a:latin typeface="Roboto" panose="02000000000000000000" pitchFamily="2" charset="0"/>
                <a:ea typeface="Roboto" panose="02000000000000000000" pitchFamily="2" charset="0"/>
              </a:rPr>
              <a:t>)</a:t>
            </a:r>
            <a:endParaRPr lang="pl-PL" altLang="pl-PL" sz="1050" b="1" dirty="0"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31" name="TextBox 7">
            <a:extLst>
              <a:ext uri="{FF2B5EF4-FFF2-40B4-BE49-F238E27FC236}">
                <a16:creationId xmlns:a16="http://schemas.microsoft.com/office/drawing/2014/main" id="{37A20F44-2520-B814-B089-674997C17B7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53696" y="1961696"/>
            <a:ext cx="4076700" cy="37087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5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5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58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58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58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2951163" fontAlgn="base">
              <a:spcBef>
                <a:spcPct val="0"/>
              </a:spcBef>
              <a:spcAft>
                <a:spcPct val="0"/>
              </a:spcAft>
              <a:defRPr sz="58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2951163" fontAlgn="base">
              <a:spcBef>
                <a:spcPct val="0"/>
              </a:spcBef>
              <a:spcAft>
                <a:spcPct val="0"/>
              </a:spcAft>
              <a:defRPr sz="58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2951163" fontAlgn="base">
              <a:spcBef>
                <a:spcPct val="0"/>
              </a:spcBef>
              <a:spcAft>
                <a:spcPct val="0"/>
              </a:spcAft>
              <a:defRPr sz="58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2951163" fontAlgn="base">
              <a:spcBef>
                <a:spcPct val="0"/>
              </a:spcBef>
              <a:spcAft>
                <a:spcPct val="0"/>
              </a:spcAft>
              <a:defRPr sz="58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ts val="600"/>
              </a:spcBef>
              <a:spcAft>
                <a:spcPts val="600"/>
              </a:spcAft>
            </a:pPr>
            <a:r>
              <a:rPr lang="en-US" altLang="pl-PL" sz="1000" dirty="0">
                <a:latin typeface="Roboto" panose="02000000000000000000" pitchFamily="2" charset="0"/>
                <a:ea typeface="Roboto" panose="02000000000000000000" pitchFamily="2" charset="0"/>
              </a:rPr>
              <a:t>Ut </a:t>
            </a:r>
            <a:r>
              <a:rPr lang="en-US" altLang="pl-PL" sz="1000" dirty="0" err="1">
                <a:latin typeface="Roboto" panose="02000000000000000000" pitchFamily="2" charset="0"/>
                <a:ea typeface="Roboto" panose="02000000000000000000" pitchFamily="2" charset="0"/>
              </a:rPr>
              <a:t>enim</a:t>
            </a:r>
            <a:r>
              <a:rPr lang="en-US" altLang="pl-PL" sz="1000" dirty="0">
                <a:latin typeface="Roboto" panose="02000000000000000000" pitchFamily="2" charset="0"/>
                <a:ea typeface="Roboto" panose="02000000000000000000" pitchFamily="2" charset="0"/>
              </a:rPr>
              <a:t> ad minim </a:t>
            </a:r>
            <a:r>
              <a:rPr lang="en-US" altLang="pl-PL" sz="1000" dirty="0" err="1">
                <a:latin typeface="Roboto" panose="02000000000000000000" pitchFamily="2" charset="0"/>
                <a:ea typeface="Roboto" panose="02000000000000000000" pitchFamily="2" charset="0"/>
              </a:rPr>
              <a:t>veniam</a:t>
            </a:r>
            <a:r>
              <a:rPr lang="en-US" altLang="pl-PL" sz="1000" dirty="0">
                <a:latin typeface="Roboto" panose="02000000000000000000" pitchFamily="2" charset="0"/>
                <a:ea typeface="Roboto" panose="02000000000000000000" pitchFamily="2" charset="0"/>
              </a:rPr>
              <a:t>, </a:t>
            </a:r>
            <a:r>
              <a:rPr lang="en-US" altLang="pl-PL" sz="1000" dirty="0" err="1">
                <a:latin typeface="Roboto" panose="02000000000000000000" pitchFamily="2" charset="0"/>
                <a:ea typeface="Roboto" panose="02000000000000000000" pitchFamily="2" charset="0"/>
              </a:rPr>
              <a:t>quis</a:t>
            </a:r>
            <a:r>
              <a:rPr lang="en-US" altLang="pl-PL" sz="1000" dirty="0"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altLang="pl-PL" sz="1000" dirty="0" err="1">
                <a:latin typeface="Roboto" panose="02000000000000000000" pitchFamily="2" charset="0"/>
                <a:ea typeface="Roboto" panose="02000000000000000000" pitchFamily="2" charset="0"/>
              </a:rPr>
              <a:t>nostrud</a:t>
            </a:r>
            <a:r>
              <a:rPr lang="en-US" altLang="pl-PL" sz="1000" dirty="0">
                <a:latin typeface="Roboto" panose="02000000000000000000" pitchFamily="2" charset="0"/>
                <a:ea typeface="Roboto" panose="02000000000000000000" pitchFamily="2" charset="0"/>
              </a:rPr>
              <a:t> exercitation </a:t>
            </a:r>
            <a:r>
              <a:rPr lang="en-US" altLang="pl-PL" sz="1000" dirty="0" err="1">
                <a:latin typeface="Roboto" panose="02000000000000000000" pitchFamily="2" charset="0"/>
                <a:ea typeface="Roboto" panose="02000000000000000000" pitchFamily="2" charset="0"/>
              </a:rPr>
              <a:t>ullamco</a:t>
            </a:r>
            <a:r>
              <a:rPr lang="en-US" altLang="pl-PL" sz="1000" dirty="0"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altLang="pl-PL" sz="1000" dirty="0" err="1">
                <a:latin typeface="Roboto" panose="02000000000000000000" pitchFamily="2" charset="0"/>
                <a:ea typeface="Roboto" panose="02000000000000000000" pitchFamily="2" charset="0"/>
              </a:rPr>
              <a:t>laboris</a:t>
            </a:r>
            <a:r>
              <a:rPr lang="en-US" altLang="pl-PL" sz="1000" dirty="0">
                <a:latin typeface="Roboto" panose="02000000000000000000" pitchFamily="2" charset="0"/>
                <a:ea typeface="Roboto" panose="02000000000000000000" pitchFamily="2" charset="0"/>
              </a:rPr>
              <a:t> nisi </a:t>
            </a:r>
            <a:r>
              <a:rPr lang="en-US" altLang="pl-PL" sz="1000" dirty="0" err="1">
                <a:latin typeface="Roboto" panose="02000000000000000000" pitchFamily="2" charset="0"/>
                <a:ea typeface="Roboto" panose="02000000000000000000" pitchFamily="2" charset="0"/>
              </a:rPr>
              <a:t>ut</a:t>
            </a:r>
            <a:r>
              <a:rPr lang="en-US" altLang="pl-PL" sz="1000" dirty="0"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altLang="pl-PL" sz="1000" dirty="0" err="1">
                <a:latin typeface="Roboto" panose="02000000000000000000" pitchFamily="2" charset="0"/>
                <a:ea typeface="Roboto" panose="02000000000000000000" pitchFamily="2" charset="0"/>
              </a:rPr>
              <a:t>aliquip</a:t>
            </a:r>
            <a:r>
              <a:rPr lang="en-US" altLang="pl-PL" sz="1000" dirty="0">
                <a:latin typeface="Roboto" panose="02000000000000000000" pitchFamily="2" charset="0"/>
                <a:ea typeface="Roboto" panose="02000000000000000000" pitchFamily="2" charset="0"/>
              </a:rPr>
              <a:t> ex </a:t>
            </a:r>
            <a:r>
              <a:rPr lang="en-US" altLang="pl-PL" sz="1000" dirty="0" err="1">
                <a:latin typeface="Roboto" panose="02000000000000000000" pitchFamily="2" charset="0"/>
                <a:ea typeface="Roboto" panose="02000000000000000000" pitchFamily="2" charset="0"/>
              </a:rPr>
              <a:t>ea</a:t>
            </a:r>
            <a:r>
              <a:rPr lang="en-US" altLang="pl-PL" sz="1000" dirty="0"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altLang="pl-PL" sz="1000" dirty="0" err="1">
                <a:latin typeface="Roboto" panose="02000000000000000000" pitchFamily="2" charset="0"/>
                <a:ea typeface="Roboto" panose="02000000000000000000" pitchFamily="2" charset="0"/>
              </a:rPr>
              <a:t>commodo</a:t>
            </a:r>
            <a:r>
              <a:rPr lang="en-US" altLang="pl-PL" sz="1000" dirty="0"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altLang="pl-PL" sz="1000" dirty="0" err="1">
                <a:latin typeface="Roboto" panose="02000000000000000000" pitchFamily="2" charset="0"/>
                <a:ea typeface="Roboto" panose="02000000000000000000" pitchFamily="2" charset="0"/>
              </a:rPr>
              <a:t>consequat</a:t>
            </a:r>
            <a:r>
              <a:rPr lang="en-US" altLang="pl-PL" sz="1000" dirty="0">
                <a:latin typeface="Roboto" panose="02000000000000000000" pitchFamily="2" charset="0"/>
                <a:ea typeface="Roboto" panose="02000000000000000000" pitchFamily="2" charset="0"/>
              </a:rPr>
              <a:t>. Duis </a:t>
            </a:r>
            <a:r>
              <a:rPr lang="en-US" altLang="pl-PL" sz="1000" dirty="0" err="1">
                <a:latin typeface="Roboto" panose="02000000000000000000" pitchFamily="2" charset="0"/>
                <a:ea typeface="Roboto" panose="02000000000000000000" pitchFamily="2" charset="0"/>
              </a:rPr>
              <a:t>aute</a:t>
            </a:r>
            <a:r>
              <a:rPr lang="en-US" altLang="pl-PL" sz="1000" dirty="0"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altLang="pl-PL" sz="1000" dirty="0" err="1">
                <a:latin typeface="Roboto" panose="02000000000000000000" pitchFamily="2" charset="0"/>
                <a:ea typeface="Roboto" panose="02000000000000000000" pitchFamily="2" charset="0"/>
              </a:rPr>
              <a:t>irure</a:t>
            </a:r>
            <a:r>
              <a:rPr lang="en-US" altLang="pl-PL" sz="1000" dirty="0">
                <a:latin typeface="Roboto" panose="02000000000000000000" pitchFamily="2" charset="0"/>
                <a:ea typeface="Roboto" panose="02000000000000000000" pitchFamily="2" charset="0"/>
              </a:rPr>
              <a:t> dolor in </a:t>
            </a:r>
            <a:r>
              <a:rPr lang="en-US" altLang="pl-PL" sz="1000" dirty="0" err="1">
                <a:latin typeface="Roboto" panose="02000000000000000000" pitchFamily="2" charset="0"/>
                <a:ea typeface="Roboto" panose="02000000000000000000" pitchFamily="2" charset="0"/>
              </a:rPr>
              <a:t>reprehenderit</a:t>
            </a:r>
            <a:r>
              <a:rPr lang="en-US" altLang="pl-PL" sz="1000" dirty="0">
                <a:latin typeface="Roboto" panose="02000000000000000000" pitchFamily="2" charset="0"/>
                <a:ea typeface="Roboto" panose="02000000000000000000" pitchFamily="2" charset="0"/>
              </a:rPr>
              <a:t> in </a:t>
            </a:r>
            <a:r>
              <a:rPr lang="en-US" altLang="pl-PL" sz="1000" dirty="0" err="1">
                <a:latin typeface="Roboto" panose="02000000000000000000" pitchFamily="2" charset="0"/>
                <a:ea typeface="Roboto" panose="02000000000000000000" pitchFamily="2" charset="0"/>
              </a:rPr>
              <a:t>voluptate</a:t>
            </a:r>
            <a:r>
              <a:rPr lang="en-US" altLang="pl-PL" sz="1000" dirty="0"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altLang="pl-PL" sz="1000" dirty="0" err="1">
                <a:latin typeface="Roboto" panose="02000000000000000000" pitchFamily="2" charset="0"/>
                <a:ea typeface="Roboto" panose="02000000000000000000" pitchFamily="2" charset="0"/>
              </a:rPr>
              <a:t>velit</a:t>
            </a:r>
            <a:r>
              <a:rPr lang="en-US" altLang="pl-PL" sz="1000" dirty="0"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altLang="pl-PL" sz="1000" dirty="0" err="1">
                <a:latin typeface="Roboto" panose="02000000000000000000" pitchFamily="2" charset="0"/>
                <a:ea typeface="Roboto" panose="02000000000000000000" pitchFamily="2" charset="0"/>
              </a:rPr>
              <a:t>esse</a:t>
            </a:r>
            <a:r>
              <a:rPr lang="en-US" altLang="pl-PL" sz="1000" dirty="0"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altLang="pl-PL" sz="1000" dirty="0" err="1">
                <a:latin typeface="Roboto" panose="02000000000000000000" pitchFamily="2" charset="0"/>
                <a:ea typeface="Roboto" panose="02000000000000000000" pitchFamily="2" charset="0"/>
              </a:rPr>
              <a:t>cillum</a:t>
            </a:r>
            <a:r>
              <a:rPr lang="en-US" altLang="pl-PL" sz="1000" dirty="0">
                <a:latin typeface="Roboto" panose="02000000000000000000" pitchFamily="2" charset="0"/>
                <a:ea typeface="Roboto" panose="02000000000000000000" pitchFamily="2" charset="0"/>
              </a:rPr>
              <a:t> dolore </a:t>
            </a:r>
            <a:r>
              <a:rPr lang="en-US" altLang="pl-PL" sz="1000" dirty="0" err="1">
                <a:latin typeface="Roboto" panose="02000000000000000000" pitchFamily="2" charset="0"/>
                <a:ea typeface="Roboto" panose="02000000000000000000" pitchFamily="2" charset="0"/>
              </a:rPr>
              <a:t>eu</a:t>
            </a:r>
            <a:r>
              <a:rPr lang="en-US" altLang="pl-PL" sz="1000" dirty="0"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altLang="pl-PL" sz="1000" dirty="0" err="1">
                <a:latin typeface="Roboto" panose="02000000000000000000" pitchFamily="2" charset="0"/>
                <a:ea typeface="Roboto" panose="02000000000000000000" pitchFamily="2" charset="0"/>
              </a:rPr>
              <a:t>fugiat</a:t>
            </a:r>
            <a:r>
              <a:rPr lang="en-US" altLang="pl-PL" sz="1000" dirty="0"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altLang="pl-PL" sz="1000" dirty="0" err="1">
                <a:latin typeface="Roboto" panose="02000000000000000000" pitchFamily="2" charset="0"/>
                <a:ea typeface="Roboto" panose="02000000000000000000" pitchFamily="2" charset="0"/>
              </a:rPr>
              <a:t>nulla</a:t>
            </a:r>
            <a:r>
              <a:rPr lang="en-US" altLang="pl-PL" sz="1000" dirty="0"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altLang="pl-PL" sz="1000" dirty="0" err="1">
                <a:latin typeface="Roboto" panose="02000000000000000000" pitchFamily="2" charset="0"/>
                <a:ea typeface="Roboto" panose="02000000000000000000" pitchFamily="2" charset="0"/>
              </a:rPr>
              <a:t>pariatur</a:t>
            </a:r>
            <a:r>
              <a:rPr lang="en-US" altLang="pl-PL" sz="1000" dirty="0">
                <a:latin typeface="Roboto" panose="02000000000000000000" pitchFamily="2" charset="0"/>
                <a:ea typeface="Roboto" panose="02000000000000000000" pitchFamily="2" charset="0"/>
              </a:rPr>
              <a:t>. </a:t>
            </a:r>
            <a:r>
              <a:rPr lang="en-US" altLang="pl-PL" sz="1000" dirty="0" err="1">
                <a:latin typeface="Roboto" panose="02000000000000000000" pitchFamily="2" charset="0"/>
                <a:ea typeface="Roboto" panose="02000000000000000000" pitchFamily="2" charset="0"/>
              </a:rPr>
              <a:t>Excepteur</a:t>
            </a:r>
            <a:r>
              <a:rPr lang="en-US" altLang="pl-PL" sz="1000" dirty="0"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altLang="pl-PL" sz="1000" dirty="0" err="1">
                <a:latin typeface="Roboto" panose="02000000000000000000" pitchFamily="2" charset="0"/>
                <a:ea typeface="Roboto" panose="02000000000000000000" pitchFamily="2" charset="0"/>
              </a:rPr>
              <a:t>sint</a:t>
            </a:r>
            <a:r>
              <a:rPr lang="en-US" altLang="pl-PL" sz="1000" dirty="0"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altLang="pl-PL" sz="1000" dirty="0" err="1">
                <a:latin typeface="Roboto" panose="02000000000000000000" pitchFamily="2" charset="0"/>
                <a:ea typeface="Roboto" panose="02000000000000000000" pitchFamily="2" charset="0"/>
              </a:rPr>
              <a:t>occaecat</a:t>
            </a:r>
            <a:r>
              <a:rPr lang="en-US" altLang="pl-PL" sz="1000" dirty="0"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altLang="pl-PL" sz="1000" dirty="0" err="1">
                <a:latin typeface="Roboto" panose="02000000000000000000" pitchFamily="2" charset="0"/>
                <a:ea typeface="Roboto" panose="02000000000000000000" pitchFamily="2" charset="0"/>
              </a:rPr>
              <a:t>cupidatat</a:t>
            </a:r>
            <a:r>
              <a:rPr lang="en-US" altLang="pl-PL" sz="1000" dirty="0">
                <a:latin typeface="Roboto" panose="02000000000000000000" pitchFamily="2" charset="0"/>
                <a:ea typeface="Roboto" panose="02000000000000000000" pitchFamily="2" charset="0"/>
              </a:rPr>
              <a:t> non </a:t>
            </a:r>
            <a:r>
              <a:rPr lang="en-US" altLang="pl-PL" sz="1000" dirty="0" err="1">
                <a:latin typeface="Roboto" panose="02000000000000000000" pitchFamily="2" charset="0"/>
                <a:ea typeface="Roboto" panose="02000000000000000000" pitchFamily="2" charset="0"/>
              </a:rPr>
              <a:t>proident</a:t>
            </a:r>
            <a:r>
              <a:rPr lang="en-US" altLang="pl-PL" sz="1000" dirty="0">
                <a:latin typeface="Roboto" panose="02000000000000000000" pitchFamily="2" charset="0"/>
                <a:ea typeface="Roboto" panose="02000000000000000000" pitchFamily="2" charset="0"/>
              </a:rPr>
              <a:t>, sunt in culpa qui </a:t>
            </a:r>
            <a:r>
              <a:rPr lang="en-US" altLang="pl-PL" sz="1000" dirty="0" err="1">
                <a:latin typeface="Roboto" panose="02000000000000000000" pitchFamily="2" charset="0"/>
                <a:ea typeface="Roboto" panose="02000000000000000000" pitchFamily="2" charset="0"/>
              </a:rPr>
              <a:t>officia</a:t>
            </a:r>
            <a:r>
              <a:rPr lang="en-US" altLang="pl-PL" sz="1000" dirty="0"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altLang="pl-PL" sz="1000" dirty="0" err="1">
                <a:latin typeface="Roboto" panose="02000000000000000000" pitchFamily="2" charset="0"/>
                <a:ea typeface="Roboto" panose="02000000000000000000" pitchFamily="2" charset="0"/>
              </a:rPr>
              <a:t>deserunt</a:t>
            </a:r>
            <a:r>
              <a:rPr lang="en-US" altLang="pl-PL" sz="1000" dirty="0"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altLang="pl-PL" sz="1000" dirty="0" err="1">
                <a:latin typeface="Roboto" panose="02000000000000000000" pitchFamily="2" charset="0"/>
                <a:ea typeface="Roboto" panose="02000000000000000000" pitchFamily="2" charset="0"/>
              </a:rPr>
              <a:t>mollit</a:t>
            </a:r>
            <a:r>
              <a:rPr lang="en-US" altLang="pl-PL" sz="1000" dirty="0"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altLang="pl-PL" sz="1000" dirty="0" err="1">
                <a:latin typeface="Roboto" panose="02000000000000000000" pitchFamily="2" charset="0"/>
                <a:ea typeface="Roboto" panose="02000000000000000000" pitchFamily="2" charset="0"/>
              </a:rPr>
              <a:t>anim</a:t>
            </a:r>
            <a:r>
              <a:rPr lang="en-US" altLang="pl-PL" sz="1000" dirty="0">
                <a:latin typeface="Roboto" panose="02000000000000000000" pitchFamily="2" charset="0"/>
                <a:ea typeface="Roboto" panose="02000000000000000000" pitchFamily="2" charset="0"/>
              </a:rPr>
              <a:t> id </a:t>
            </a:r>
            <a:r>
              <a:rPr lang="en-US" altLang="pl-PL" sz="1000" dirty="0" err="1">
                <a:latin typeface="Roboto" panose="02000000000000000000" pitchFamily="2" charset="0"/>
                <a:ea typeface="Roboto" panose="02000000000000000000" pitchFamily="2" charset="0"/>
              </a:rPr>
              <a:t>est</a:t>
            </a:r>
            <a:r>
              <a:rPr lang="en-US" altLang="pl-PL" sz="1000" dirty="0"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altLang="pl-PL" sz="1000" dirty="0" err="1">
                <a:latin typeface="Roboto" panose="02000000000000000000" pitchFamily="2" charset="0"/>
                <a:ea typeface="Roboto" panose="02000000000000000000" pitchFamily="2" charset="0"/>
              </a:rPr>
              <a:t>laborum</a:t>
            </a:r>
            <a:r>
              <a:rPr lang="en-US" altLang="pl-PL" sz="1000" dirty="0">
                <a:latin typeface="Roboto" panose="02000000000000000000" pitchFamily="2" charset="0"/>
                <a:ea typeface="Roboto" panose="02000000000000000000" pitchFamily="2" charset="0"/>
              </a:rPr>
              <a:t>.</a:t>
            </a:r>
            <a:endParaRPr lang="pl-PL" altLang="pl-PL" sz="1000" dirty="0"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 eaLnBrk="1" hangingPunct="1">
              <a:spcBef>
                <a:spcPts val="600"/>
              </a:spcBef>
              <a:spcAft>
                <a:spcPts val="600"/>
              </a:spcAft>
            </a:pPr>
            <a:r>
              <a:rPr lang="en-US" altLang="pl-PL" sz="1000" b="1" dirty="0">
                <a:latin typeface="Roboto" panose="02000000000000000000" pitchFamily="2" charset="0"/>
                <a:ea typeface="Roboto" panose="02000000000000000000" pitchFamily="2" charset="0"/>
              </a:rPr>
              <a:t>Table 1. Title </a:t>
            </a:r>
            <a:r>
              <a:rPr lang="en-US" altLang="pl-PL" sz="1000" dirty="0">
                <a:latin typeface="Roboto" panose="02000000000000000000" pitchFamily="2" charset="0"/>
                <a:ea typeface="Roboto" panose="02000000000000000000" pitchFamily="2" charset="0"/>
              </a:rPr>
              <a:t>(</a:t>
            </a:r>
            <a:r>
              <a:rPr lang="pl-PL" altLang="pl-PL" sz="1000" dirty="0">
                <a:latin typeface="Roboto" panose="02000000000000000000" pitchFamily="2" charset="0"/>
                <a:ea typeface="Roboto" panose="02000000000000000000" pitchFamily="2" charset="0"/>
              </a:rPr>
              <a:t>Roboto 9</a:t>
            </a:r>
            <a:r>
              <a:rPr lang="en-US" altLang="pl-PL" sz="1000" dirty="0">
                <a:latin typeface="Roboto" panose="02000000000000000000" pitchFamily="2" charset="0"/>
                <a:ea typeface="Roboto" panose="02000000000000000000" pitchFamily="2" charset="0"/>
              </a:rPr>
              <a:t> points, name Table and number in bold, alignment: justified, spacing: before </a:t>
            </a:r>
            <a:r>
              <a:rPr lang="pl-PL" altLang="pl-PL" sz="1000" dirty="0">
                <a:latin typeface="Roboto" panose="02000000000000000000" pitchFamily="2" charset="0"/>
                <a:ea typeface="Roboto" panose="02000000000000000000" pitchFamily="2" charset="0"/>
              </a:rPr>
              <a:t>6</a:t>
            </a:r>
            <a:r>
              <a:rPr lang="en-US" altLang="pl-PL" sz="1000" dirty="0">
                <a:latin typeface="Roboto" panose="02000000000000000000" pitchFamily="2" charset="0"/>
                <a:ea typeface="Roboto" panose="02000000000000000000" pitchFamily="2" charset="0"/>
              </a:rPr>
              <a:t> pt, after 6 pt</a:t>
            </a:r>
            <a:r>
              <a:rPr lang="pl-PL" altLang="pl-PL" sz="1000" dirty="0">
                <a:latin typeface="Roboto" panose="02000000000000000000" pitchFamily="2" charset="0"/>
                <a:ea typeface="Roboto" panose="02000000000000000000" pitchFamily="2" charset="0"/>
              </a:rPr>
              <a:t>)</a:t>
            </a:r>
          </a:p>
          <a:p>
            <a:pPr algn="just"/>
            <a:endParaRPr lang="pl-PL" altLang="pl-PL" sz="1000" dirty="0"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 algn="just"/>
            <a:endParaRPr lang="pl-PL" altLang="pl-PL" sz="1000" dirty="0"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 algn="just"/>
            <a:endParaRPr lang="pl-PL" altLang="pl-PL" sz="1000" dirty="0"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 algn="just"/>
            <a:endParaRPr lang="pl-PL" altLang="pl-PL" sz="1000" dirty="0"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 algn="just"/>
            <a:r>
              <a:rPr lang="en-US" altLang="pl-PL" sz="1000" dirty="0">
                <a:latin typeface="Roboto" panose="02000000000000000000" pitchFamily="2" charset="0"/>
                <a:ea typeface="Roboto" panose="02000000000000000000" pitchFamily="2" charset="0"/>
              </a:rPr>
              <a:t>Lorem ipsum dolor sit </a:t>
            </a:r>
            <a:r>
              <a:rPr lang="en-US" altLang="pl-PL" sz="1000" dirty="0" err="1">
                <a:latin typeface="Roboto" panose="02000000000000000000" pitchFamily="2" charset="0"/>
                <a:ea typeface="Roboto" panose="02000000000000000000" pitchFamily="2" charset="0"/>
              </a:rPr>
              <a:t>amet</a:t>
            </a:r>
            <a:r>
              <a:rPr lang="en-US" altLang="pl-PL" sz="1000" dirty="0">
                <a:latin typeface="Roboto" panose="02000000000000000000" pitchFamily="2" charset="0"/>
                <a:ea typeface="Roboto" panose="02000000000000000000" pitchFamily="2" charset="0"/>
              </a:rPr>
              <a:t>, </a:t>
            </a:r>
            <a:r>
              <a:rPr lang="en-US" altLang="pl-PL" sz="1000" dirty="0" err="1">
                <a:latin typeface="Roboto" panose="02000000000000000000" pitchFamily="2" charset="0"/>
                <a:ea typeface="Roboto" panose="02000000000000000000" pitchFamily="2" charset="0"/>
              </a:rPr>
              <a:t>consectetur</a:t>
            </a:r>
            <a:r>
              <a:rPr lang="en-US" altLang="pl-PL" sz="1000" dirty="0"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altLang="pl-PL" sz="1000" dirty="0" err="1">
                <a:latin typeface="Roboto" panose="02000000000000000000" pitchFamily="2" charset="0"/>
                <a:ea typeface="Roboto" panose="02000000000000000000" pitchFamily="2" charset="0"/>
              </a:rPr>
              <a:t>adipiscing</a:t>
            </a:r>
            <a:r>
              <a:rPr lang="en-US" altLang="pl-PL" sz="1000" dirty="0"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altLang="pl-PL" sz="1000" dirty="0" err="1">
                <a:latin typeface="Roboto" panose="02000000000000000000" pitchFamily="2" charset="0"/>
                <a:ea typeface="Roboto" panose="02000000000000000000" pitchFamily="2" charset="0"/>
              </a:rPr>
              <a:t>elit</a:t>
            </a:r>
            <a:r>
              <a:rPr lang="en-US" altLang="pl-PL" sz="1000" dirty="0">
                <a:latin typeface="Roboto" panose="02000000000000000000" pitchFamily="2" charset="0"/>
                <a:ea typeface="Roboto" panose="02000000000000000000" pitchFamily="2" charset="0"/>
              </a:rPr>
              <a:t>, sed do </a:t>
            </a:r>
            <a:r>
              <a:rPr lang="en-US" altLang="pl-PL" sz="1000" dirty="0" err="1">
                <a:latin typeface="Roboto" panose="02000000000000000000" pitchFamily="2" charset="0"/>
                <a:ea typeface="Roboto" panose="02000000000000000000" pitchFamily="2" charset="0"/>
              </a:rPr>
              <a:t>eiusmod</a:t>
            </a:r>
            <a:r>
              <a:rPr lang="en-US" altLang="pl-PL" sz="1000" dirty="0"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altLang="pl-PL" sz="1000" dirty="0" err="1">
                <a:latin typeface="Roboto" panose="02000000000000000000" pitchFamily="2" charset="0"/>
                <a:ea typeface="Roboto" panose="02000000000000000000" pitchFamily="2" charset="0"/>
              </a:rPr>
              <a:t>tempor</a:t>
            </a:r>
            <a:r>
              <a:rPr lang="en-US" altLang="pl-PL" sz="1000" dirty="0"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altLang="pl-PL" sz="1000" dirty="0" err="1">
                <a:latin typeface="Roboto" panose="02000000000000000000" pitchFamily="2" charset="0"/>
                <a:ea typeface="Roboto" panose="02000000000000000000" pitchFamily="2" charset="0"/>
              </a:rPr>
              <a:t>incididunt</a:t>
            </a:r>
            <a:r>
              <a:rPr lang="en-US" altLang="pl-PL" sz="1000" dirty="0"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altLang="pl-PL" sz="1000" dirty="0" err="1">
                <a:latin typeface="Roboto" panose="02000000000000000000" pitchFamily="2" charset="0"/>
                <a:ea typeface="Roboto" panose="02000000000000000000" pitchFamily="2" charset="0"/>
              </a:rPr>
              <a:t>ut</a:t>
            </a:r>
            <a:r>
              <a:rPr lang="en-US" altLang="pl-PL" sz="1000" dirty="0">
                <a:latin typeface="Roboto" panose="02000000000000000000" pitchFamily="2" charset="0"/>
                <a:ea typeface="Roboto" panose="02000000000000000000" pitchFamily="2" charset="0"/>
              </a:rPr>
              <a:t> labore et dolore magna </a:t>
            </a:r>
            <a:r>
              <a:rPr lang="en-US" altLang="pl-PL" sz="1000" dirty="0" err="1">
                <a:latin typeface="Roboto" panose="02000000000000000000" pitchFamily="2" charset="0"/>
                <a:ea typeface="Roboto" panose="02000000000000000000" pitchFamily="2" charset="0"/>
              </a:rPr>
              <a:t>aliqua</a:t>
            </a:r>
            <a:r>
              <a:rPr lang="en-US" altLang="pl-PL" sz="1000" dirty="0">
                <a:latin typeface="Roboto" panose="02000000000000000000" pitchFamily="2" charset="0"/>
                <a:ea typeface="Roboto" panose="02000000000000000000" pitchFamily="2" charset="0"/>
              </a:rPr>
              <a:t>. Ut </a:t>
            </a:r>
            <a:r>
              <a:rPr lang="en-US" altLang="pl-PL" sz="1000" dirty="0" err="1">
                <a:latin typeface="Roboto" panose="02000000000000000000" pitchFamily="2" charset="0"/>
                <a:ea typeface="Roboto" panose="02000000000000000000" pitchFamily="2" charset="0"/>
              </a:rPr>
              <a:t>enim</a:t>
            </a:r>
            <a:r>
              <a:rPr lang="en-US" altLang="pl-PL" sz="1000" dirty="0">
                <a:latin typeface="Roboto" panose="02000000000000000000" pitchFamily="2" charset="0"/>
                <a:ea typeface="Roboto" panose="02000000000000000000" pitchFamily="2" charset="0"/>
              </a:rPr>
              <a:t> ad minim </a:t>
            </a:r>
            <a:r>
              <a:rPr lang="en-US" altLang="pl-PL" sz="1000" dirty="0" err="1">
                <a:latin typeface="Roboto" panose="02000000000000000000" pitchFamily="2" charset="0"/>
                <a:ea typeface="Roboto" panose="02000000000000000000" pitchFamily="2" charset="0"/>
              </a:rPr>
              <a:t>veniam</a:t>
            </a:r>
            <a:r>
              <a:rPr lang="en-US" altLang="pl-PL" sz="1000" dirty="0">
                <a:latin typeface="Roboto" panose="02000000000000000000" pitchFamily="2" charset="0"/>
                <a:ea typeface="Roboto" panose="02000000000000000000" pitchFamily="2" charset="0"/>
              </a:rPr>
              <a:t>, </a:t>
            </a:r>
            <a:r>
              <a:rPr lang="en-US" altLang="pl-PL" sz="1000" dirty="0" err="1">
                <a:latin typeface="Roboto" panose="02000000000000000000" pitchFamily="2" charset="0"/>
                <a:ea typeface="Roboto" panose="02000000000000000000" pitchFamily="2" charset="0"/>
              </a:rPr>
              <a:t>quis</a:t>
            </a:r>
            <a:r>
              <a:rPr lang="en-US" altLang="pl-PL" sz="1000" dirty="0"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altLang="pl-PL" sz="1000" dirty="0" err="1">
                <a:latin typeface="Roboto" panose="02000000000000000000" pitchFamily="2" charset="0"/>
                <a:ea typeface="Roboto" panose="02000000000000000000" pitchFamily="2" charset="0"/>
              </a:rPr>
              <a:t>nostrud</a:t>
            </a:r>
            <a:r>
              <a:rPr lang="en-US" altLang="pl-PL" sz="1000" dirty="0">
                <a:latin typeface="Roboto" panose="02000000000000000000" pitchFamily="2" charset="0"/>
                <a:ea typeface="Roboto" panose="02000000000000000000" pitchFamily="2" charset="0"/>
              </a:rPr>
              <a:t> exercitation </a:t>
            </a:r>
            <a:r>
              <a:rPr lang="en-US" altLang="pl-PL" sz="1000" dirty="0" err="1">
                <a:latin typeface="Roboto" panose="02000000000000000000" pitchFamily="2" charset="0"/>
                <a:ea typeface="Roboto" panose="02000000000000000000" pitchFamily="2" charset="0"/>
              </a:rPr>
              <a:t>ullamco</a:t>
            </a:r>
            <a:r>
              <a:rPr lang="en-US" altLang="pl-PL" sz="1000" dirty="0"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altLang="pl-PL" sz="1000" dirty="0" err="1">
                <a:latin typeface="Roboto" panose="02000000000000000000" pitchFamily="2" charset="0"/>
                <a:ea typeface="Roboto" panose="02000000000000000000" pitchFamily="2" charset="0"/>
              </a:rPr>
              <a:t>laboris</a:t>
            </a:r>
            <a:r>
              <a:rPr lang="en-US" altLang="pl-PL" sz="1000" dirty="0">
                <a:latin typeface="Roboto" panose="02000000000000000000" pitchFamily="2" charset="0"/>
                <a:ea typeface="Roboto" panose="02000000000000000000" pitchFamily="2" charset="0"/>
              </a:rPr>
              <a:t> nisi </a:t>
            </a:r>
            <a:r>
              <a:rPr lang="en-US" altLang="pl-PL" sz="1000" dirty="0" err="1">
                <a:latin typeface="Roboto" panose="02000000000000000000" pitchFamily="2" charset="0"/>
                <a:ea typeface="Roboto" panose="02000000000000000000" pitchFamily="2" charset="0"/>
              </a:rPr>
              <a:t>ut</a:t>
            </a:r>
            <a:r>
              <a:rPr lang="en-US" altLang="pl-PL" sz="1000" dirty="0"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altLang="pl-PL" sz="1000" dirty="0" err="1">
                <a:latin typeface="Roboto" panose="02000000000000000000" pitchFamily="2" charset="0"/>
                <a:ea typeface="Roboto" panose="02000000000000000000" pitchFamily="2" charset="0"/>
              </a:rPr>
              <a:t>aliquip</a:t>
            </a:r>
            <a:r>
              <a:rPr lang="en-US" altLang="pl-PL" sz="1000" dirty="0">
                <a:latin typeface="Roboto" panose="02000000000000000000" pitchFamily="2" charset="0"/>
                <a:ea typeface="Roboto" panose="02000000000000000000" pitchFamily="2" charset="0"/>
              </a:rPr>
              <a:t> ex </a:t>
            </a:r>
            <a:r>
              <a:rPr lang="en-US" altLang="pl-PL" sz="1000" dirty="0" err="1">
                <a:latin typeface="Roboto" panose="02000000000000000000" pitchFamily="2" charset="0"/>
                <a:ea typeface="Roboto" panose="02000000000000000000" pitchFamily="2" charset="0"/>
              </a:rPr>
              <a:t>ea</a:t>
            </a:r>
            <a:r>
              <a:rPr lang="en-US" altLang="pl-PL" sz="1000" dirty="0"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altLang="pl-PL" sz="1000" dirty="0" err="1">
                <a:latin typeface="Roboto" panose="02000000000000000000" pitchFamily="2" charset="0"/>
                <a:ea typeface="Roboto" panose="02000000000000000000" pitchFamily="2" charset="0"/>
              </a:rPr>
              <a:t>commodo</a:t>
            </a:r>
            <a:r>
              <a:rPr lang="en-US" altLang="pl-PL" sz="1000" dirty="0"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altLang="pl-PL" sz="1000" dirty="0" err="1">
                <a:latin typeface="Roboto" panose="02000000000000000000" pitchFamily="2" charset="0"/>
                <a:ea typeface="Roboto" panose="02000000000000000000" pitchFamily="2" charset="0"/>
              </a:rPr>
              <a:t>consequat</a:t>
            </a:r>
            <a:r>
              <a:rPr lang="en-US" altLang="pl-PL" sz="1000" dirty="0">
                <a:latin typeface="Roboto" panose="02000000000000000000" pitchFamily="2" charset="0"/>
                <a:ea typeface="Roboto" panose="02000000000000000000" pitchFamily="2" charset="0"/>
              </a:rPr>
              <a:t>. Duis </a:t>
            </a:r>
            <a:r>
              <a:rPr lang="en-US" altLang="pl-PL" sz="1000" dirty="0" err="1">
                <a:latin typeface="Roboto" panose="02000000000000000000" pitchFamily="2" charset="0"/>
                <a:ea typeface="Roboto" panose="02000000000000000000" pitchFamily="2" charset="0"/>
              </a:rPr>
              <a:t>aute</a:t>
            </a:r>
            <a:r>
              <a:rPr lang="en-US" altLang="pl-PL" sz="1000" dirty="0"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altLang="pl-PL" sz="1000" dirty="0" err="1">
                <a:latin typeface="Roboto" panose="02000000000000000000" pitchFamily="2" charset="0"/>
                <a:ea typeface="Roboto" panose="02000000000000000000" pitchFamily="2" charset="0"/>
              </a:rPr>
              <a:t>irure</a:t>
            </a:r>
            <a:r>
              <a:rPr lang="en-US" altLang="pl-PL" sz="1000" dirty="0">
                <a:latin typeface="Roboto" panose="02000000000000000000" pitchFamily="2" charset="0"/>
                <a:ea typeface="Roboto" panose="02000000000000000000" pitchFamily="2" charset="0"/>
              </a:rPr>
              <a:t> dolor in </a:t>
            </a:r>
            <a:r>
              <a:rPr lang="en-US" altLang="pl-PL" sz="1000" dirty="0" err="1">
                <a:latin typeface="Roboto" panose="02000000000000000000" pitchFamily="2" charset="0"/>
                <a:ea typeface="Roboto" panose="02000000000000000000" pitchFamily="2" charset="0"/>
              </a:rPr>
              <a:t>reprehenderit</a:t>
            </a:r>
            <a:r>
              <a:rPr lang="en-US" altLang="pl-PL" sz="1000" dirty="0">
                <a:latin typeface="Roboto" panose="02000000000000000000" pitchFamily="2" charset="0"/>
                <a:ea typeface="Roboto" panose="02000000000000000000" pitchFamily="2" charset="0"/>
              </a:rPr>
              <a:t> in </a:t>
            </a:r>
            <a:r>
              <a:rPr lang="en-US" altLang="pl-PL" sz="1000" dirty="0" err="1">
                <a:latin typeface="Roboto" panose="02000000000000000000" pitchFamily="2" charset="0"/>
                <a:ea typeface="Roboto" panose="02000000000000000000" pitchFamily="2" charset="0"/>
              </a:rPr>
              <a:t>voluptate</a:t>
            </a:r>
            <a:r>
              <a:rPr lang="en-US" altLang="pl-PL" sz="1000" dirty="0"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altLang="pl-PL" sz="1000" dirty="0" err="1">
                <a:latin typeface="Roboto" panose="02000000000000000000" pitchFamily="2" charset="0"/>
                <a:ea typeface="Roboto" panose="02000000000000000000" pitchFamily="2" charset="0"/>
              </a:rPr>
              <a:t>velit</a:t>
            </a:r>
            <a:r>
              <a:rPr lang="en-US" altLang="pl-PL" sz="1000" dirty="0"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altLang="pl-PL" sz="1000" dirty="0" err="1">
                <a:latin typeface="Roboto" panose="02000000000000000000" pitchFamily="2" charset="0"/>
                <a:ea typeface="Roboto" panose="02000000000000000000" pitchFamily="2" charset="0"/>
              </a:rPr>
              <a:t>esse</a:t>
            </a:r>
            <a:r>
              <a:rPr lang="en-US" altLang="pl-PL" sz="1000" dirty="0"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altLang="pl-PL" sz="1000" dirty="0" err="1">
                <a:latin typeface="Roboto" panose="02000000000000000000" pitchFamily="2" charset="0"/>
                <a:ea typeface="Roboto" panose="02000000000000000000" pitchFamily="2" charset="0"/>
              </a:rPr>
              <a:t>cillum</a:t>
            </a:r>
            <a:r>
              <a:rPr lang="en-US" altLang="pl-PL" sz="1000" dirty="0">
                <a:latin typeface="Roboto" panose="02000000000000000000" pitchFamily="2" charset="0"/>
                <a:ea typeface="Roboto" panose="02000000000000000000" pitchFamily="2" charset="0"/>
              </a:rPr>
              <a:t> dolore </a:t>
            </a:r>
            <a:r>
              <a:rPr lang="en-US" altLang="pl-PL" sz="1000" dirty="0" err="1">
                <a:latin typeface="Roboto" panose="02000000000000000000" pitchFamily="2" charset="0"/>
                <a:ea typeface="Roboto" panose="02000000000000000000" pitchFamily="2" charset="0"/>
              </a:rPr>
              <a:t>eu</a:t>
            </a:r>
            <a:r>
              <a:rPr lang="en-US" altLang="pl-PL" sz="1000" dirty="0"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altLang="pl-PL" sz="1000" dirty="0" err="1">
                <a:latin typeface="Roboto" panose="02000000000000000000" pitchFamily="2" charset="0"/>
                <a:ea typeface="Roboto" panose="02000000000000000000" pitchFamily="2" charset="0"/>
              </a:rPr>
              <a:t>fugiat</a:t>
            </a:r>
            <a:r>
              <a:rPr lang="en-US" altLang="pl-PL" sz="1000" dirty="0"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altLang="pl-PL" sz="1000" dirty="0" err="1">
                <a:latin typeface="Roboto" panose="02000000000000000000" pitchFamily="2" charset="0"/>
                <a:ea typeface="Roboto" panose="02000000000000000000" pitchFamily="2" charset="0"/>
              </a:rPr>
              <a:t>nulla</a:t>
            </a:r>
            <a:r>
              <a:rPr lang="en-US" altLang="pl-PL" sz="1000" dirty="0"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altLang="pl-PL" sz="1000" dirty="0" err="1">
                <a:latin typeface="Roboto" panose="02000000000000000000" pitchFamily="2" charset="0"/>
                <a:ea typeface="Roboto" panose="02000000000000000000" pitchFamily="2" charset="0"/>
              </a:rPr>
              <a:t>pariatur</a:t>
            </a:r>
            <a:r>
              <a:rPr lang="en-US" altLang="pl-PL" sz="1000" dirty="0">
                <a:latin typeface="Roboto" panose="02000000000000000000" pitchFamily="2" charset="0"/>
                <a:ea typeface="Roboto" panose="02000000000000000000" pitchFamily="2" charset="0"/>
              </a:rPr>
              <a:t>. </a:t>
            </a:r>
            <a:r>
              <a:rPr lang="en-US" altLang="pl-PL" sz="1000" dirty="0" err="1">
                <a:latin typeface="Roboto" panose="02000000000000000000" pitchFamily="2" charset="0"/>
                <a:ea typeface="Roboto" panose="02000000000000000000" pitchFamily="2" charset="0"/>
              </a:rPr>
              <a:t>Excepteur</a:t>
            </a:r>
            <a:r>
              <a:rPr lang="en-US" altLang="pl-PL" sz="1000" dirty="0"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altLang="pl-PL" sz="1000" dirty="0" err="1">
                <a:latin typeface="Roboto" panose="02000000000000000000" pitchFamily="2" charset="0"/>
                <a:ea typeface="Roboto" panose="02000000000000000000" pitchFamily="2" charset="0"/>
              </a:rPr>
              <a:t>sint</a:t>
            </a:r>
            <a:r>
              <a:rPr lang="en-US" altLang="pl-PL" sz="1000" dirty="0"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altLang="pl-PL" sz="1000" dirty="0" err="1">
                <a:latin typeface="Roboto" panose="02000000000000000000" pitchFamily="2" charset="0"/>
                <a:ea typeface="Roboto" panose="02000000000000000000" pitchFamily="2" charset="0"/>
              </a:rPr>
              <a:t>occaecat</a:t>
            </a:r>
            <a:r>
              <a:rPr lang="en-US" altLang="pl-PL" sz="1000" dirty="0"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altLang="pl-PL" sz="1000" dirty="0" err="1">
                <a:latin typeface="Roboto" panose="02000000000000000000" pitchFamily="2" charset="0"/>
                <a:ea typeface="Roboto" panose="02000000000000000000" pitchFamily="2" charset="0"/>
              </a:rPr>
              <a:t>cupidatat</a:t>
            </a:r>
            <a:r>
              <a:rPr lang="en-US" altLang="pl-PL" sz="1000" dirty="0">
                <a:latin typeface="Roboto" panose="02000000000000000000" pitchFamily="2" charset="0"/>
                <a:ea typeface="Roboto" panose="02000000000000000000" pitchFamily="2" charset="0"/>
              </a:rPr>
              <a:t> non </a:t>
            </a:r>
            <a:r>
              <a:rPr lang="en-US" altLang="pl-PL" sz="1000" dirty="0" err="1">
                <a:latin typeface="Roboto" panose="02000000000000000000" pitchFamily="2" charset="0"/>
                <a:ea typeface="Roboto" panose="02000000000000000000" pitchFamily="2" charset="0"/>
              </a:rPr>
              <a:t>proident</a:t>
            </a:r>
            <a:r>
              <a:rPr lang="en-US" altLang="pl-PL" sz="1000" dirty="0">
                <a:latin typeface="Roboto" panose="02000000000000000000" pitchFamily="2" charset="0"/>
                <a:ea typeface="Roboto" panose="02000000000000000000" pitchFamily="2" charset="0"/>
              </a:rPr>
              <a:t>, sunt in culpa qui </a:t>
            </a:r>
            <a:r>
              <a:rPr lang="en-US" altLang="pl-PL" sz="1000" dirty="0" err="1">
                <a:latin typeface="Roboto" panose="02000000000000000000" pitchFamily="2" charset="0"/>
                <a:ea typeface="Roboto" panose="02000000000000000000" pitchFamily="2" charset="0"/>
              </a:rPr>
              <a:t>officia</a:t>
            </a:r>
            <a:r>
              <a:rPr lang="en-US" altLang="pl-PL" sz="1000" dirty="0"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altLang="pl-PL" sz="1000" dirty="0" err="1">
                <a:latin typeface="Roboto" panose="02000000000000000000" pitchFamily="2" charset="0"/>
                <a:ea typeface="Roboto" panose="02000000000000000000" pitchFamily="2" charset="0"/>
              </a:rPr>
              <a:t>deserunt</a:t>
            </a:r>
            <a:r>
              <a:rPr lang="en-US" altLang="pl-PL" sz="1000" dirty="0"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altLang="pl-PL" sz="1000" dirty="0" err="1">
                <a:latin typeface="Roboto" panose="02000000000000000000" pitchFamily="2" charset="0"/>
                <a:ea typeface="Roboto" panose="02000000000000000000" pitchFamily="2" charset="0"/>
              </a:rPr>
              <a:t>mollit</a:t>
            </a:r>
            <a:r>
              <a:rPr lang="en-US" altLang="pl-PL" sz="1000" dirty="0"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altLang="pl-PL" sz="1000" dirty="0" err="1">
                <a:latin typeface="Roboto" panose="02000000000000000000" pitchFamily="2" charset="0"/>
                <a:ea typeface="Roboto" panose="02000000000000000000" pitchFamily="2" charset="0"/>
              </a:rPr>
              <a:t>anim</a:t>
            </a:r>
            <a:r>
              <a:rPr lang="en-US" altLang="pl-PL" sz="1000" dirty="0">
                <a:latin typeface="Roboto" panose="02000000000000000000" pitchFamily="2" charset="0"/>
                <a:ea typeface="Roboto" panose="02000000000000000000" pitchFamily="2" charset="0"/>
              </a:rPr>
              <a:t> id </a:t>
            </a:r>
            <a:r>
              <a:rPr lang="en-US" altLang="pl-PL" sz="1000" dirty="0" err="1">
                <a:latin typeface="Roboto" panose="02000000000000000000" pitchFamily="2" charset="0"/>
                <a:ea typeface="Roboto" panose="02000000000000000000" pitchFamily="2" charset="0"/>
              </a:rPr>
              <a:t>est</a:t>
            </a:r>
            <a:r>
              <a:rPr lang="en-US" altLang="pl-PL" sz="1000" dirty="0"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altLang="pl-PL" sz="1000" dirty="0" err="1">
                <a:latin typeface="Roboto" panose="02000000000000000000" pitchFamily="2" charset="0"/>
                <a:ea typeface="Roboto" panose="02000000000000000000" pitchFamily="2" charset="0"/>
              </a:rPr>
              <a:t>laborum</a:t>
            </a:r>
            <a:r>
              <a:rPr lang="en-US" altLang="pl-PL" sz="1000" dirty="0">
                <a:latin typeface="Roboto" panose="02000000000000000000" pitchFamily="2" charset="0"/>
                <a:ea typeface="Roboto" panose="02000000000000000000" pitchFamily="2" charset="0"/>
              </a:rPr>
              <a:t>.</a:t>
            </a:r>
            <a:endParaRPr lang="pl-PL" altLang="pl-PL" sz="1000" dirty="0"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 algn="just"/>
            <a:endParaRPr lang="pl-PL" altLang="pl-PL" sz="1000" dirty="0"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 algn="just"/>
            <a:r>
              <a:rPr lang="en-US" altLang="pl-PL" sz="1000" dirty="0">
                <a:latin typeface="Roboto" panose="02000000000000000000" pitchFamily="2" charset="0"/>
                <a:ea typeface="Roboto" panose="02000000000000000000" pitchFamily="2" charset="0"/>
              </a:rPr>
              <a:t>Duis </a:t>
            </a:r>
            <a:r>
              <a:rPr lang="en-US" altLang="pl-PL" sz="1000" dirty="0" err="1">
                <a:latin typeface="Roboto" panose="02000000000000000000" pitchFamily="2" charset="0"/>
                <a:ea typeface="Roboto" panose="02000000000000000000" pitchFamily="2" charset="0"/>
              </a:rPr>
              <a:t>aute</a:t>
            </a:r>
            <a:r>
              <a:rPr lang="en-US" altLang="pl-PL" sz="1000" dirty="0"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altLang="pl-PL" sz="1000" dirty="0" err="1">
                <a:latin typeface="Roboto" panose="02000000000000000000" pitchFamily="2" charset="0"/>
                <a:ea typeface="Roboto" panose="02000000000000000000" pitchFamily="2" charset="0"/>
              </a:rPr>
              <a:t>irure</a:t>
            </a:r>
            <a:r>
              <a:rPr lang="en-US" altLang="pl-PL" sz="1000" dirty="0">
                <a:latin typeface="Roboto" panose="02000000000000000000" pitchFamily="2" charset="0"/>
                <a:ea typeface="Roboto" panose="02000000000000000000" pitchFamily="2" charset="0"/>
              </a:rPr>
              <a:t> dolor in </a:t>
            </a:r>
            <a:r>
              <a:rPr lang="en-US" altLang="pl-PL" sz="1000" dirty="0" err="1">
                <a:latin typeface="Roboto" panose="02000000000000000000" pitchFamily="2" charset="0"/>
                <a:ea typeface="Roboto" panose="02000000000000000000" pitchFamily="2" charset="0"/>
              </a:rPr>
              <a:t>reprehenderit</a:t>
            </a:r>
            <a:r>
              <a:rPr lang="en-US" altLang="pl-PL" sz="1000" dirty="0">
                <a:latin typeface="Roboto" panose="02000000000000000000" pitchFamily="2" charset="0"/>
                <a:ea typeface="Roboto" panose="02000000000000000000" pitchFamily="2" charset="0"/>
              </a:rPr>
              <a:t> in </a:t>
            </a:r>
            <a:r>
              <a:rPr lang="en-US" altLang="pl-PL" sz="1000" dirty="0" err="1">
                <a:latin typeface="Roboto" panose="02000000000000000000" pitchFamily="2" charset="0"/>
                <a:ea typeface="Roboto" panose="02000000000000000000" pitchFamily="2" charset="0"/>
              </a:rPr>
              <a:t>voluptate</a:t>
            </a:r>
            <a:r>
              <a:rPr lang="en-US" altLang="pl-PL" sz="1000" dirty="0"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altLang="pl-PL" sz="1000" dirty="0" err="1">
                <a:latin typeface="Roboto" panose="02000000000000000000" pitchFamily="2" charset="0"/>
                <a:ea typeface="Roboto" panose="02000000000000000000" pitchFamily="2" charset="0"/>
              </a:rPr>
              <a:t>velit</a:t>
            </a:r>
            <a:r>
              <a:rPr lang="en-US" altLang="pl-PL" sz="1000" dirty="0"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altLang="pl-PL" sz="1000" dirty="0" err="1">
                <a:latin typeface="Roboto" panose="02000000000000000000" pitchFamily="2" charset="0"/>
                <a:ea typeface="Roboto" panose="02000000000000000000" pitchFamily="2" charset="0"/>
              </a:rPr>
              <a:t>esse</a:t>
            </a:r>
            <a:r>
              <a:rPr lang="en-US" altLang="pl-PL" sz="1000" dirty="0"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altLang="pl-PL" sz="1000" dirty="0" err="1">
                <a:latin typeface="Roboto" panose="02000000000000000000" pitchFamily="2" charset="0"/>
                <a:ea typeface="Roboto" panose="02000000000000000000" pitchFamily="2" charset="0"/>
              </a:rPr>
              <a:t>cillum</a:t>
            </a:r>
            <a:r>
              <a:rPr lang="en-US" altLang="pl-PL" sz="1000" dirty="0">
                <a:latin typeface="Roboto" panose="02000000000000000000" pitchFamily="2" charset="0"/>
                <a:ea typeface="Roboto" panose="02000000000000000000" pitchFamily="2" charset="0"/>
              </a:rPr>
              <a:t> dolore </a:t>
            </a:r>
            <a:r>
              <a:rPr lang="en-US" altLang="pl-PL" sz="1000" dirty="0" err="1">
                <a:latin typeface="Roboto" panose="02000000000000000000" pitchFamily="2" charset="0"/>
                <a:ea typeface="Roboto" panose="02000000000000000000" pitchFamily="2" charset="0"/>
              </a:rPr>
              <a:t>eu</a:t>
            </a:r>
            <a:r>
              <a:rPr lang="en-US" altLang="pl-PL" sz="1000" dirty="0"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altLang="pl-PL" sz="1000" dirty="0" err="1">
                <a:latin typeface="Roboto" panose="02000000000000000000" pitchFamily="2" charset="0"/>
                <a:ea typeface="Roboto" panose="02000000000000000000" pitchFamily="2" charset="0"/>
              </a:rPr>
              <a:t>fugiat</a:t>
            </a:r>
            <a:r>
              <a:rPr lang="en-US" altLang="pl-PL" sz="1000" dirty="0"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altLang="pl-PL" sz="1000" dirty="0" err="1">
                <a:latin typeface="Roboto" panose="02000000000000000000" pitchFamily="2" charset="0"/>
                <a:ea typeface="Roboto" panose="02000000000000000000" pitchFamily="2" charset="0"/>
              </a:rPr>
              <a:t>nulla</a:t>
            </a:r>
            <a:r>
              <a:rPr lang="en-US" altLang="pl-PL" sz="1000" dirty="0"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altLang="pl-PL" sz="1000" dirty="0" err="1">
                <a:latin typeface="Roboto" panose="02000000000000000000" pitchFamily="2" charset="0"/>
                <a:ea typeface="Roboto" panose="02000000000000000000" pitchFamily="2" charset="0"/>
              </a:rPr>
              <a:t>pariatur</a:t>
            </a:r>
            <a:r>
              <a:rPr lang="en-US" altLang="pl-PL" sz="1000" dirty="0">
                <a:latin typeface="Roboto" panose="02000000000000000000" pitchFamily="2" charset="0"/>
                <a:ea typeface="Roboto" panose="02000000000000000000" pitchFamily="2" charset="0"/>
              </a:rPr>
              <a:t>. </a:t>
            </a:r>
            <a:r>
              <a:rPr lang="en-US" altLang="pl-PL" sz="1000" dirty="0" err="1">
                <a:latin typeface="Roboto" panose="02000000000000000000" pitchFamily="2" charset="0"/>
                <a:ea typeface="Roboto" panose="02000000000000000000" pitchFamily="2" charset="0"/>
              </a:rPr>
              <a:t>Excepteur</a:t>
            </a:r>
            <a:r>
              <a:rPr lang="en-US" altLang="pl-PL" sz="1000" dirty="0"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altLang="pl-PL" sz="1000" dirty="0" err="1">
                <a:latin typeface="Roboto" panose="02000000000000000000" pitchFamily="2" charset="0"/>
                <a:ea typeface="Roboto" panose="02000000000000000000" pitchFamily="2" charset="0"/>
              </a:rPr>
              <a:t>sint</a:t>
            </a:r>
            <a:r>
              <a:rPr lang="en-US" altLang="pl-PL" sz="1000" dirty="0"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altLang="pl-PL" sz="1000" dirty="0" err="1">
                <a:latin typeface="Roboto" panose="02000000000000000000" pitchFamily="2" charset="0"/>
                <a:ea typeface="Roboto" panose="02000000000000000000" pitchFamily="2" charset="0"/>
              </a:rPr>
              <a:t>occaecat</a:t>
            </a:r>
            <a:r>
              <a:rPr lang="en-US" altLang="pl-PL" sz="1000" dirty="0"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altLang="pl-PL" sz="1000" dirty="0" err="1">
                <a:latin typeface="Roboto" panose="02000000000000000000" pitchFamily="2" charset="0"/>
                <a:ea typeface="Roboto" panose="02000000000000000000" pitchFamily="2" charset="0"/>
              </a:rPr>
              <a:t>cupidatat</a:t>
            </a:r>
            <a:r>
              <a:rPr lang="en-US" altLang="pl-PL" sz="1000" dirty="0">
                <a:latin typeface="Roboto" panose="02000000000000000000" pitchFamily="2" charset="0"/>
                <a:ea typeface="Roboto" panose="02000000000000000000" pitchFamily="2" charset="0"/>
              </a:rPr>
              <a:t> non </a:t>
            </a:r>
            <a:r>
              <a:rPr lang="en-US" altLang="pl-PL" sz="1000" dirty="0" err="1">
                <a:latin typeface="Roboto" panose="02000000000000000000" pitchFamily="2" charset="0"/>
                <a:ea typeface="Roboto" panose="02000000000000000000" pitchFamily="2" charset="0"/>
              </a:rPr>
              <a:t>proident</a:t>
            </a:r>
            <a:r>
              <a:rPr lang="en-US" altLang="pl-PL" sz="1000" dirty="0">
                <a:latin typeface="Roboto" panose="02000000000000000000" pitchFamily="2" charset="0"/>
                <a:ea typeface="Roboto" panose="02000000000000000000" pitchFamily="2" charset="0"/>
              </a:rPr>
              <a:t>, sunt in culpa qui </a:t>
            </a:r>
            <a:r>
              <a:rPr lang="en-US" altLang="pl-PL" sz="1000" dirty="0" err="1">
                <a:latin typeface="Roboto" panose="02000000000000000000" pitchFamily="2" charset="0"/>
                <a:ea typeface="Roboto" panose="02000000000000000000" pitchFamily="2" charset="0"/>
              </a:rPr>
              <a:t>officia</a:t>
            </a:r>
            <a:r>
              <a:rPr lang="en-US" altLang="pl-PL" sz="1000" dirty="0"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altLang="pl-PL" sz="1000" dirty="0" err="1">
                <a:latin typeface="Roboto" panose="02000000000000000000" pitchFamily="2" charset="0"/>
                <a:ea typeface="Roboto" panose="02000000000000000000" pitchFamily="2" charset="0"/>
              </a:rPr>
              <a:t>deserunt</a:t>
            </a:r>
            <a:r>
              <a:rPr lang="en-US" altLang="pl-PL" sz="1000" dirty="0"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altLang="pl-PL" sz="1000" dirty="0" err="1">
                <a:latin typeface="Roboto" panose="02000000000000000000" pitchFamily="2" charset="0"/>
                <a:ea typeface="Roboto" panose="02000000000000000000" pitchFamily="2" charset="0"/>
              </a:rPr>
              <a:t>mollit</a:t>
            </a:r>
            <a:r>
              <a:rPr lang="en-US" altLang="pl-PL" sz="1000" dirty="0"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altLang="pl-PL" sz="1000" dirty="0" err="1">
                <a:latin typeface="Roboto" panose="02000000000000000000" pitchFamily="2" charset="0"/>
                <a:ea typeface="Roboto" panose="02000000000000000000" pitchFamily="2" charset="0"/>
              </a:rPr>
              <a:t>anim</a:t>
            </a:r>
            <a:r>
              <a:rPr lang="en-US" altLang="pl-PL" sz="1000" dirty="0">
                <a:latin typeface="Roboto" panose="02000000000000000000" pitchFamily="2" charset="0"/>
                <a:ea typeface="Roboto" panose="02000000000000000000" pitchFamily="2" charset="0"/>
              </a:rPr>
              <a:t> id </a:t>
            </a:r>
            <a:r>
              <a:rPr lang="en-US" altLang="pl-PL" sz="1000" dirty="0" err="1">
                <a:latin typeface="Roboto" panose="02000000000000000000" pitchFamily="2" charset="0"/>
                <a:ea typeface="Roboto" panose="02000000000000000000" pitchFamily="2" charset="0"/>
              </a:rPr>
              <a:t>est</a:t>
            </a:r>
            <a:r>
              <a:rPr lang="en-US" altLang="pl-PL" sz="1000" dirty="0"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altLang="pl-PL" sz="1000" dirty="0" err="1">
                <a:latin typeface="Roboto" panose="02000000000000000000" pitchFamily="2" charset="0"/>
                <a:ea typeface="Roboto" panose="02000000000000000000" pitchFamily="2" charset="0"/>
              </a:rPr>
              <a:t>laborum</a:t>
            </a:r>
            <a:r>
              <a:rPr lang="en-US" altLang="pl-PL" sz="1000" dirty="0">
                <a:latin typeface="Roboto" panose="02000000000000000000" pitchFamily="2" charset="0"/>
                <a:ea typeface="Roboto" panose="02000000000000000000" pitchFamily="2" charset="0"/>
              </a:rPr>
              <a:t>.</a:t>
            </a:r>
          </a:p>
        </p:txBody>
      </p:sp>
      <p:sp>
        <p:nvSpPr>
          <p:cNvPr id="35" name="TextBox 7">
            <a:extLst>
              <a:ext uri="{FF2B5EF4-FFF2-40B4-BE49-F238E27FC236}">
                <a16:creationId xmlns:a16="http://schemas.microsoft.com/office/drawing/2014/main" id="{51D5E3D6-E79C-D87F-03A1-E0B52F70FFC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938931"/>
            <a:ext cx="4076700" cy="3631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5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5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58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58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58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2951163" fontAlgn="base">
              <a:spcBef>
                <a:spcPct val="0"/>
              </a:spcBef>
              <a:spcAft>
                <a:spcPct val="0"/>
              </a:spcAft>
              <a:defRPr sz="58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2951163" fontAlgn="base">
              <a:spcBef>
                <a:spcPct val="0"/>
              </a:spcBef>
              <a:spcAft>
                <a:spcPct val="0"/>
              </a:spcAft>
              <a:defRPr sz="58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2951163" fontAlgn="base">
              <a:spcBef>
                <a:spcPct val="0"/>
              </a:spcBef>
              <a:spcAft>
                <a:spcPct val="0"/>
              </a:spcAft>
              <a:defRPr sz="58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2951163" fontAlgn="base">
              <a:spcBef>
                <a:spcPct val="0"/>
              </a:spcBef>
              <a:spcAft>
                <a:spcPct val="0"/>
              </a:spcAft>
              <a:defRPr sz="58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ts val="600"/>
              </a:spcBef>
              <a:spcAft>
                <a:spcPts val="600"/>
              </a:spcAft>
            </a:pPr>
            <a:r>
              <a:rPr lang="en-US" altLang="pl-PL" sz="1000" b="1" dirty="0">
                <a:latin typeface="Roboto" panose="02000000000000000000" pitchFamily="2" charset="0"/>
                <a:ea typeface="Roboto" panose="02000000000000000000" pitchFamily="2" charset="0"/>
              </a:rPr>
              <a:t>Introduction </a:t>
            </a:r>
            <a:r>
              <a:rPr lang="en-US" altLang="pl-PL" sz="1000" dirty="0">
                <a:latin typeface="Roboto" panose="02000000000000000000" pitchFamily="2" charset="0"/>
                <a:ea typeface="Roboto" panose="02000000000000000000" pitchFamily="2" charset="0"/>
              </a:rPr>
              <a:t>(</a:t>
            </a:r>
            <a:r>
              <a:rPr lang="pl-PL" altLang="pl-PL" sz="1000" dirty="0">
                <a:latin typeface="Roboto" panose="02000000000000000000" pitchFamily="2" charset="0"/>
                <a:ea typeface="Roboto" panose="02000000000000000000" pitchFamily="2" charset="0"/>
              </a:rPr>
              <a:t>Roboto </a:t>
            </a:r>
            <a:r>
              <a:rPr lang="en-US" altLang="pl-PL" sz="1000" dirty="0">
                <a:latin typeface="Roboto" panose="02000000000000000000" pitchFamily="2" charset="0"/>
                <a:ea typeface="Roboto" panose="02000000000000000000" pitchFamily="2" charset="0"/>
              </a:rPr>
              <a:t>1</a:t>
            </a:r>
            <a:r>
              <a:rPr lang="pl-PL" altLang="pl-PL" sz="1000" dirty="0">
                <a:latin typeface="Roboto" panose="02000000000000000000" pitchFamily="2" charset="0"/>
                <a:ea typeface="Roboto" panose="02000000000000000000" pitchFamily="2" charset="0"/>
              </a:rPr>
              <a:t>0</a:t>
            </a:r>
            <a:r>
              <a:rPr lang="en-US" altLang="pl-PL" sz="1000" dirty="0">
                <a:latin typeface="Roboto" panose="02000000000000000000" pitchFamily="2" charset="0"/>
                <a:ea typeface="Roboto" panose="02000000000000000000" pitchFamily="2" charset="0"/>
              </a:rPr>
              <a:t> pt, bold, alignment: left, without numbering, spacing: before </a:t>
            </a:r>
            <a:r>
              <a:rPr lang="pl-PL" altLang="pl-PL" sz="1000" dirty="0">
                <a:latin typeface="Roboto" panose="02000000000000000000" pitchFamily="2" charset="0"/>
                <a:ea typeface="Roboto" panose="02000000000000000000" pitchFamily="2" charset="0"/>
              </a:rPr>
              <a:t>6</a:t>
            </a:r>
            <a:r>
              <a:rPr lang="en-US" altLang="pl-PL" sz="1000" dirty="0">
                <a:latin typeface="Roboto" panose="02000000000000000000" pitchFamily="2" charset="0"/>
                <a:ea typeface="Roboto" panose="02000000000000000000" pitchFamily="2" charset="0"/>
              </a:rPr>
              <a:t> pt, after </a:t>
            </a:r>
            <a:r>
              <a:rPr lang="pl-PL" altLang="pl-PL" sz="1000" dirty="0">
                <a:latin typeface="Roboto" panose="02000000000000000000" pitchFamily="2" charset="0"/>
                <a:ea typeface="Roboto" panose="02000000000000000000" pitchFamily="2" charset="0"/>
              </a:rPr>
              <a:t>6</a:t>
            </a:r>
            <a:r>
              <a:rPr lang="en-US" altLang="pl-PL" sz="1000" dirty="0">
                <a:latin typeface="Roboto" panose="02000000000000000000" pitchFamily="2" charset="0"/>
                <a:ea typeface="Roboto" panose="02000000000000000000" pitchFamily="2" charset="0"/>
              </a:rPr>
              <a:t> pt)</a:t>
            </a:r>
          </a:p>
          <a:p>
            <a:pPr algn="just" eaLnBrk="1" hangingPunct="1">
              <a:spcAft>
                <a:spcPts val="600"/>
              </a:spcAft>
            </a:pPr>
            <a:r>
              <a:rPr lang="en-US" altLang="pl-PL" sz="1000" dirty="0">
                <a:latin typeface="Roboto" panose="02000000000000000000" pitchFamily="2" charset="0"/>
                <a:ea typeface="Roboto" panose="02000000000000000000" pitchFamily="2" charset="0"/>
              </a:rPr>
              <a:t>Lorem ipsum dolor sit </a:t>
            </a:r>
            <a:r>
              <a:rPr lang="en-US" altLang="pl-PL" sz="1000" dirty="0" err="1">
                <a:latin typeface="Roboto" panose="02000000000000000000" pitchFamily="2" charset="0"/>
                <a:ea typeface="Roboto" panose="02000000000000000000" pitchFamily="2" charset="0"/>
              </a:rPr>
              <a:t>amet</a:t>
            </a:r>
            <a:r>
              <a:rPr lang="en-US" altLang="pl-PL" sz="1000" dirty="0">
                <a:latin typeface="Roboto" panose="02000000000000000000" pitchFamily="2" charset="0"/>
                <a:ea typeface="Roboto" panose="02000000000000000000" pitchFamily="2" charset="0"/>
              </a:rPr>
              <a:t>, </a:t>
            </a:r>
            <a:r>
              <a:rPr lang="en-US" altLang="pl-PL" sz="1000" dirty="0" err="1">
                <a:latin typeface="Roboto" panose="02000000000000000000" pitchFamily="2" charset="0"/>
                <a:ea typeface="Roboto" panose="02000000000000000000" pitchFamily="2" charset="0"/>
              </a:rPr>
              <a:t>consectetur</a:t>
            </a:r>
            <a:r>
              <a:rPr lang="en-US" altLang="pl-PL" sz="1000" dirty="0"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altLang="pl-PL" sz="1000" dirty="0" err="1">
                <a:latin typeface="Roboto" panose="02000000000000000000" pitchFamily="2" charset="0"/>
                <a:ea typeface="Roboto" panose="02000000000000000000" pitchFamily="2" charset="0"/>
              </a:rPr>
              <a:t>adipiscing</a:t>
            </a:r>
            <a:r>
              <a:rPr lang="en-US" altLang="pl-PL" sz="1000" dirty="0"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altLang="pl-PL" sz="1000" dirty="0" err="1">
                <a:latin typeface="Roboto" panose="02000000000000000000" pitchFamily="2" charset="0"/>
                <a:ea typeface="Roboto" panose="02000000000000000000" pitchFamily="2" charset="0"/>
              </a:rPr>
              <a:t>elit</a:t>
            </a:r>
            <a:r>
              <a:rPr lang="en-US" altLang="pl-PL" sz="1000" dirty="0">
                <a:latin typeface="Roboto" panose="02000000000000000000" pitchFamily="2" charset="0"/>
                <a:ea typeface="Roboto" panose="02000000000000000000" pitchFamily="2" charset="0"/>
              </a:rPr>
              <a:t>, sed do </a:t>
            </a:r>
            <a:r>
              <a:rPr lang="en-US" altLang="pl-PL" sz="1000" dirty="0" err="1">
                <a:latin typeface="Roboto" panose="02000000000000000000" pitchFamily="2" charset="0"/>
                <a:ea typeface="Roboto" panose="02000000000000000000" pitchFamily="2" charset="0"/>
              </a:rPr>
              <a:t>eiusmod</a:t>
            </a:r>
            <a:r>
              <a:rPr lang="en-US" altLang="pl-PL" sz="1000" dirty="0"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altLang="pl-PL" sz="1000" dirty="0" err="1">
                <a:latin typeface="Roboto" panose="02000000000000000000" pitchFamily="2" charset="0"/>
                <a:ea typeface="Roboto" panose="02000000000000000000" pitchFamily="2" charset="0"/>
              </a:rPr>
              <a:t>tempor</a:t>
            </a:r>
            <a:r>
              <a:rPr lang="en-US" altLang="pl-PL" sz="1000" dirty="0"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altLang="pl-PL" sz="1000" dirty="0" err="1">
                <a:latin typeface="Roboto" panose="02000000000000000000" pitchFamily="2" charset="0"/>
                <a:ea typeface="Roboto" panose="02000000000000000000" pitchFamily="2" charset="0"/>
              </a:rPr>
              <a:t>incididunt</a:t>
            </a:r>
            <a:r>
              <a:rPr lang="en-US" altLang="pl-PL" sz="1000" dirty="0"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altLang="pl-PL" sz="1000" dirty="0" err="1">
                <a:latin typeface="Roboto" panose="02000000000000000000" pitchFamily="2" charset="0"/>
                <a:ea typeface="Roboto" panose="02000000000000000000" pitchFamily="2" charset="0"/>
              </a:rPr>
              <a:t>ut</a:t>
            </a:r>
            <a:r>
              <a:rPr lang="en-US" altLang="pl-PL" sz="1000" dirty="0">
                <a:latin typeface="Roboto" panose="02000000000000000000" pitchFamily="2" charset="0"/>
                <a:ea typeface="Roboto" panose="02000000000000000000" pitchFamily="2" charset="0"/>
              </a:rPr>
              <a:t> labore et dolore magna </a:t>
            </a:r>
            <a:r>
              <a:rPr lang="en-US" altLang="pl-PL" sz="1000" dirty="0" err="1">
                <a:latin typeface="Roboto" panose="02000000000000000000" pitchFamily="2" charset="0"/>
                <a:ea typeface="Roboto" panose="02000000000000000000" pitchFamily="2" charset="0"/>
              </a:rPr>
              <a:t>aliqua</a:t>
            </a:r>
            <a:r>
              <a:rPr lang="en-US" altLang="pl-PL" sz="1000" dirty="0">
                <a:latin typeface="Roboto" panose="02000000000000000000" pitchFamily="2" charset="0"/>
                <a:ea typeface="Roboto" panose="02000000000000000000" pitchFamily="2" charset="0"/>
              </a:rPr>
              <a:t>. Ut </a:t>
            </a:r>
            <a:r>
              <a:rPr lang="en-US" altLang="pl-PL" sz="1000" dirty="0" err="1">
                <a:latin typeface="Roboto" panose="02000000000000000000" pitchFamily="2" charset="0"/>
                <a:ea typeface="Roboto" panose="02000000000000000000" pitchFamily="2" charset="0"/>
              </a:rPr>
              <a:t>enim</a:t>
            </a:r>
            <a:r>
              <a:rPr lang="en-US" altLang="pl-PL" sz="1000" dirty="0">
                <a:latin typeface="Roboto" panose="02000000000000000000" pitchFamily="2" charset="0"/>
                <a:ea typeface="Roboto" panose="02000000000000000000" pitchFamily="2" charset="0"/>
              </a:rPr>
              <a:t> ad minim </a:t>
            </a:r>
            <a:r>
              <a:rPr lang="en-US" altLang="pl-PL" sz="1000" dirty="0" err="1">
                <a:latin typeface="Roboto" panose="02000000000000000000" pitchFamily="2" charset="0"/>
                <a:ea typeface="Roboto" panose="02000000000000000000" pitchFamily="2" charset="0"/>
              </a:rPr>
              <a:t>veniam</a:t>
            </a:r>
            <a:r>
              <a:rPr lang="en-US" altLang="pl-PL" sz="1000" dirty="0">
                <a:latin typeface="Roboto" panose="02000000000000000000" pitchFamily="2" charset="0"/>
                <a:ea typeface="Roboto" panose="02000000000000000000" pitchFamily="2" charset="0"/>
              </a:rPr>
              <a:t>, </a:t>
            </a:r>
            <a:r>
              <a:rPr lang="en-US" altLang="pl-PL" sz="1000" dirty="0" err="1">
                <a:latin typeface="Roboto" panose="02000000000000000000" pitchFamily="2" charset="0"/>
                <a:ea typeface="Roboto" panose="02000000000000000000" pitchFamily="2" charset="0"/>
              </a:rPr>
              <a:t>quis</a:t>
            </a:r>
            <a:r>
              <a:rPr lang="en-US" altLang="pl-PL" sz="1000" dirty="0"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altLang="pl-PL" sz="1000" dirty="0" err="1">
                <a:latin typeface="Roboto" panose="02000000000000000000" pitchFamily="2" charset="0"/>
                <a:ea typeface="Roboto" panose="02000000000000000000" pitchFamily="2" charset="0"/>
              </a:rPr>
              <a:t>nostrud</a:t>
            </a:r>
            <a:r>
              <a:rPr lang="en-US" altLang="pl-PL" sz="1000" dirty="0">
                <a:latin typeface="Roboto" panose="02000000000000000000" pitchFamily="2" charset="0"/>
                <a:ea typeface="Roboto" panose="02000000000000000000" pitchFamily="2" charset="0"/>
              </a:rPr>
              <a:t> exercitation </a:t>
            </a:r>
            <a:r>
              <a:rPr lang="en-US" altLang="pl-PL" sz="1000" dirty="0" err="1">
                <a:latin typeface="Roboto" panose="02000000000000000000" pitchFamily="2" charset="0"/>
                <a:ea typeface="Roboto" panose="02000000000000000000" pitchFamily="2" charset="0"/>
              </a:rPr>
              <a:t>ullamco</a:t>
            </a:r>
            <a:r>
              <a:rPr lang="en-US" altLang="pl-PL" sz="1000" dirty="0"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altLang="pl-PL" sz="1000" dirty="0" err="1">
                <a:latin typeface="Roboto" panose="02000000000000000000" pitchFamily="2" charset="0"/>
                <a:ea typeface="Roboto" panose="02000000000000000000" pitchFamily="2" charset="0"/>
              </a:rPr>
              <a:t>laboris</a:t>
            </a:r>
            <a:r>
              <a:rPr lang="en-US" altLang="pl-PL" sz="1000" dirty="0">
                <a:latin typeface="Roboto" panose="02000000000000000000" pitchFamily="2" charset="0"/>
                <a:ea typeface="Roboto" panose="02000000000000000000" pitchFamily="2" charset="0"/>
              </a:rPr>
              <a:t> nisi </a:t>
            </a:r>
            <a:r>
              <a:rPr lang="en-US" altLang="pl-PL" sz="1000" dirty="0" err="1">
                <a:latin typeface="Roboto" panose="02000000000000000000" pitchFamily="2" charset="0"/>
                <a:ea typeface="Roboto" panose="02000000000000000000" pitchFamily="2" charset="0"/>
              </a:rPr>
              <a:t>ut</a:t>
            </a:r>
            <a:r>
              <a:rPr lang="en-US" altLang="pl-PL" sz="1000" dirty="0"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altLang="pl-PL" sz="1000" dirty="0" err="1">
                <a:latin typeface="Roboto" panose="02000000000000000000" pitchFamily="2" charset="0"/>
                <a:ea typeface="Roboto" panose="02000000000000000000" pitchFamily="2" charset="0"/>
              </a:rPr>
              <a:t>aliquip</a:t>
            </a:r>
            <a:r>
              <a:rPr lang="en-US" altLang="pl-PL" sz="1000" dirty="0">
                <a:latin typeface="Roboto" panose="02000000000000000000" pitchFamily="2" charset="0"/>
                <a:ea typeface="Roboto" panose="02000000000000000000" pitchFamily="2" charset="0"/>
              </a:rPr>
              <a:t> ex </a:t>
            </a:r>
            <a:r>
              <a:rPr lang="en-US" altLang="pl-PL" sz="1000" dirty="0" err="1">
                <a:latin typeface="Roboto" panose="02000000000000000000" pitchFamily="2" charset="0"/>
                <a:ea typeface="Roboto" panose="02000000000000000000" pitchFamily="2" charset="0"/>
              </a:rPr>
              <a:t>ea</a:t>
            </a:r>
            <a:r>
              <a:rPr lang="en-US" altLang="pl-PL" sz="1000" dirty="0"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altLang="pl-PL" sz="1000" dirty="0" err="1">
                <a:latin typeface="Roboto" panose="02000000000000000000" pitchFamily="2" charset="0"/>
                <a:ea typeface="Roboto" panose="02000000000000000000" pitchFamily="2" charset="0"/>
              </a:rPr>
              <a:t>commodo</a:t>
            </a:r>
            <a:r>
              <a:rPr lang="en-US" altLang="pl-PL" sz="1000" dirty="0"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altLang="pl-PL" sz="1000" dirty="0" err="1">
                <a:latin typeface="Roboto" panose="02000000000000000000" pitchFamily="2" charset="0"/>
                <a:ea typeface="Roboto" panose="02000000000000000000" pitchFamily="2" charset="0"/>
              </a:rPr>
              <a:t>consequat</a:t>
            </a:r>
            <a:r>
              <a:rPr lang="en-US" altLang="pl-PL" sz="1000" dirty="0">
                <a:latin typeface="Roboto" panose="02000000000000000000" pitchFamily="2" charset="0"/>
                <a:ea typeface="Roboto" panose="02000000000000000000" pitchFamily="2" charset="0"/>
              </a:rPr>
              <a:t>. Duis </a:t>
            </a:r>
            <a:r>
              <a:rPr lang="en-US" altLang="pl-PL" sz="1000" dirty="0" err="1">
                <a:latin typeface="Roboto" panose="02000000000000000000" pitchFamily="2" charset="0"/>
                <a:ea typeface="Roboto" panose="02000000000000000000" pitchFamily="2" charset="0"/>
              </a:rPr>
              <a:t>aute</a:t>
            </a:r>
            <a:r>
              <a:rPr lang="en-US" altLang="pl-PL" sz="1000" dirty="0"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altLang="pl-PL" sz="1000" dirty="0" err="1">
                <a:latin typeface="Roboto" panose="02000000000000000000" pitchFamily="2" charset="0"/>
                <a:ea typeface="Roboto" panose="02000000000000000000" pitchFamily="2" charset="0"/>
              </a:rPr>
              <a:t>irure</a:t>
            </a:r>
            <a:r>
              <a:rPr lang="en-US" altLang="pl-PL" sz="1000" dirty="0">
                <a:latin typeface="Roboto" panose="02000000000000000000" pitchFamily="2" charset="0"/>
                <a:ea typeface="Roboto" panose="02000000000000000000" pitchFamily="2" charset="0"/>
              </a:rPr>
              <a:t> dolor in </a:t>
            </a:r>
            <a:r>
              <a:rPr lang="en-US" altLang="pl-PL" sz="1000" dirty="0" err="1">
                <a:latin typeface="Roboto" panose="02000000000000000000" pitchFamily="2" charset="0"/>
                <a:ea typeface="Roboto" panose="02000000000000000000" pitchFamily="2" charset="0"/>
              </a:rPr>
              <a:t>reprehenderit</a:t>
            </a:r>
            <a:r>
              <a:rPr lang="en-US" altLang="pl-PL" sz="1000" dirty="0">
                <a:latin typeface="Roboto" panose="02000000000000000000" pitchFamily="2" charset="0"/>
                <a:ea typeface="Roboto" panose="02000000000000000000" pitchFamily="2" charset="0"/>
              </a:rPr>
              <a:t> in </a:t>
            </a:r>
            <a:r>
              <a:rPr lang="en-US" altLang="pl-PL" sz="1000" dirty="0" err="1">
                <a:latin typeface="Roboto" panose="02000000000000000000" pitchFamily="2" charset="0"/>
                <a:ea typeface="Roboto" panose="02000000000000000000" pitchFamily="2" charset="0"/>
              </a:rPr>
              <a:t>voluptate</a:t>
            </a:r>
            <a:r>
              <a:rPr lang="en-US" altLang="pl-PL" sz="1000" dirty="0"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altLang="pl-PL" sz="1000" dirty="0" err="1">
                <a:latin typeface="Roboto" panose="02000000000000000000" pitchFamily="2" charset="0"/>
                <a:ea typeface="Roboto" panose="02000000000000000000" pitchFamily="2" charset="0"/>
              </a:rPr>
              <a:t>velit</a:t>
            </a:r>
            <a:r>
              <a:rPr lang="en-US" altLang="pl-PL" sz="1000" dirty="0"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altLang="pl-PL" sz="1000" dirty="0" err="1">
                <a:latin typeface="Roboto" panose="02000000000000000000" pitchFamily="2" charset="0"/>
                <a:ea typeface="Roboto" panose="02000000000000000000" pitchFamily="2" charset="0"/>
              </a:rPr>
              <a:t>esse</a:t>
            </a:r>
            <a:r>
              <a:rPr lang="en-US" altLang="pl-PL" sz="1000" dirty="0"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altLang="pl-PL" sz="1000" dirty="0" err="1">
                <a:latin typeface="Roboto" panose="02000000000000000000" pitchFamily="2" charset="0"/>
                <a:ea typeface="Roboto" panose="02000000000000000000" pitchFamily="2" charset="0"/>
              </a:rPr>
              <a:t>cillum</a:t>
            </a:r>
            <a:r>
              <a:rPr lang="en-US" altLang="pl-PL" sz="1000" dirty="0">
                <a:latin typeface="Roboto" panose="02000000000000000000" pitchFamily="2" charset="0"/>
                <a:ea typeface="Roboto" panose="02000000000000000000" pitchFamily="2" charset="0"/>
              </a:rPr>
              <a:t> dolore </a:t>
            </a:r>
            <a:r>
              <a:rPr lang="en-US" altLang="pl-PL" sz="1000" dirty="0" err="1">
                <a:latin typeface="Roboto" panose="02000000000000000000" pitchFamily="2" charset="0"/>
                <a:ea typeface="Roboto" panose="02000000000000000000" pitchFamily="2" charset="0"/>
              </a:rPr>
              <a:t>eu</a:t>
            </a:r>
            <a:r>
              <a:rPr lang="en-US" altLang="pl-PL" sz="1000" dirty="0"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altLang="pl-PL" sz="1000" dirty="0" err="1">
                <a:latin typeface="Roboto" panose="02000000000000000000" pitchFamily="2" charset="0"/>
                <a:ea typeface="Roboto" panose="02000000000000000000" pitchFamily="2" charset="0"/>
              </a:rPr>
              <a:t>fugiat</a:t>
            </a:r>
            <a:r>
              <a:rPr lang="en-US" altLang="pl-PL" sz="1000" dirty="0"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altLang="pl-PL" sz="1000" dirty="0" err="1">
                <a:latin typeface="Roboto" panose="02000000000000000000" pitchFamily="2" charset="0"/>
                <a:ea typeface="Roboto" panose="02000000000000000000" pitchFamily="2" charset="0"/>
              </a:rPr>
              <a:t>nulla</a:t>
            </a:r>
            <a:r>
              <a:rPr lang="en-US" altLang="pl-PL" sz="1000" dirty="0"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altLang="pl-PL" sz="1000" dirty="0" err="1">
                <a:latin typeface="Roboto" panose="02000000000000000000" pitchFamily="2" charset="0"/>
                <a:ea typeface="Roboto" panose="02000000000000000000" pitchFamily="2" charset="0"/>
              </a:rPr>
              <a:t>pariatur</a:t>
            </a:r>
            <a:r>
              <a:rPr lang="en-US" altLang="pl-PL" sz="1000" dirty="0">
                <a:latin typeface="Roboto" panose="02000000000000000000" pitchFamily="2" charset="0"/>
                <a:ea typeface="Roboto" panose="02000000000000000000" pitchFamily="2" charset="0"/>
              </a:rPr>
              <a:t>. </a:t>
            </a:r>
            <a:r>
              <a:rPr lang="en-US" altLang="pl-PL" sz="1000" dirty="0" err="1">
                <a:latin typeface="Roboto" panose="02000000000000000000" pitchFamily="2" charset="0"/>
                <a:ea typeface="Roboto" panose="02000000000000000000" pitchFamily="2" charset="0"/>
              </a:rPr>
              <a:t>Excepteur</a:t>
            </a:r>
            <a:r>
              <a:rPr lang="en-US" altLang="pl-PL" sz="1000" dirty="0"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altLang="pl-PL" sz="1000" dirty="0" err="1">
                <a:latin typeface="Roboto" panose="02000000000000000000" pitchFamily="2" charset="0"/>
                <a:ea typeface="Roboto" panose="02000000000000000000" pitchFamily="2" charset="0"/>
              </a:rPr>
              <a:t>sint</a:t>
            </a:r>
            <a:r>
              <a:rPr lang="en-US" altLang="pl-PL" sz="1000" dirty="0"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altLang="pl-PL" sz="1000" dirty="0" err="1">
                <a:latin typeface="Roboto" panose="02000000000000000000" pitchFamily="2" charset="0"/>
                <a:ea typeface="Roboto" panose="02000000000000000000" pitchFamily="2" charset="0"/>
              </a:rPr>
              <a:t>occaecat</a:t>
            </a:r>
            <a:r>
              <a:rPr lang="en-US" altLang="pl-PL" sz="1000" dirty="0"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altLang="pl-PL" sz="1000" dirty="0" err="1">
                <a:latin typeface="Roboto" panose="02000000000000000000" pitchFamily="2" charset="0"/>
                <a:ea typeface="Roboto" panose="02000000000000000000" pitchFamily="2" charset="0"/>
              </a:rPr>
              <a:t>cupidatat</a:t>
            </a:r>
            <a:r>
              <a:rPr lang="en-US" altLang="pl-PL" sz="1000" dirty="0">
                <a:latin typeface="Roboto" panose="02000000000000000000" pitchFamily="2" charset="0"/>
                <a:ea typeface="Roboto" panose="02000000000000000000" pitchFamily="2" charset="0"/>
              </a:rPr>
              <a:t> non </a:t>
            </a:r>
            <a:r>
              <a:rPr lang="en-US" altLang="pl-PL" sz="1000" dirty="0" err="1">
                <a:latin typeface="Roboto" panose="02000000000000000000" pitchFamily="2" charset="0"/>
                <a:ea typeface="Roboto" panose="02000000000000000000" pitchFamily="2" charset="0"/>
              </a:rPr>
              <a:t>proident</a:t>
            </a:r>
            <a:r>
              <a:rPr lang="en-US" altLang="pl-PL" sz="1000" dirty="0">
                <a:latin typeface="Roboto" panose="02000000000000000000" pitchFamily="2" charset="0"/>
                <a:ea typeface="Roboto" panose="02000000000000000000" pitchFamily="2" charset="0"/>
              </a:rPr>
              <a:t>, sunt in culpa qui </a:t>
            </a:r>
            <a:r>
              <a:rPr lang="en-US" altLang="pl-PL" sz="1000" dirty="0" err="1">
                <a:latin typeface="Roboto" panose="02000000000000000000" pitchFamily="2" charset="0"/>
                <a:ea typeface="Roboto" panose="02000000000000000000" pitchFamily="2" charset="0"/>
              </a:rPr>
              <a:t>officia</a:t>
            </a:r>
            <a:r>
              <a:rPr lang="en-US" altLang="pl-PL" sz="1000" dirty="0"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altLang="pl-PL" sz="1000" dirty="0" err="1">
                <a:latin typeface="Roboto" panose="02000000000000000000" pitchFamily="2" charset="0"/>
                <a:ea typeface="Roboto" panose="02000000000000000000" pitchFamily="2" charset="0"/>
              </a:rPr>
              <a:t>deserunt</a:t>
            </a:r>
            <a:r>
              <a:rPr lang="en-US" altLang="pl-PL" sz="1000" dirty="0"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altLang="pl-PL" sz="1000" dirty="0" err="1">
                <a:latin typeface="Roboto" panose="02000000000000000000" pitchFamily="2" charset="0"/>
                <a:ea typeface="Roboto" panose="02000000000000000000" pitchFamily="2" charset="0"/>
              </a:rPr>
              <a:t>mollit</a:t>
            </a:r>
            <a:r>
              <a:rPr lang="en-US" altLang="pl-PL" sz="1000" dirty="0"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altLang="pl-PL" sz="1000" dirty="0" err="1">
                <a:latin typeface="Roboto" panose="02000000000000000000" pitchFamily="2" charset="0"/>
                <a:ea typeface="Roboto" panose="02000000000000000000" pitchFamily="2" charset="0"/>
              </a:rPr>
              <a:t>anim</a:t>
            </a:r>
            <a:r>
              <a:rPr lang="en-US" altLang="pl-PL" sz="1000" dirty="0">
                <a:latin typeface="Roboto" panose="02000000000000000000" pitchFamily="2" charset="0"/>
                <a:ea typeface="Roboto" panose="02000000000000000000" pitchFamily="2" charset="0"/>
              </a:rPr>
              <a:t> id </a:t>
            </a:r>
            <a:r>
              <a:rPr lang="en-US" altLang="pl-PL" sz="1000" dirty="0" err="1">
                <a:latin typeface="Roboto" panose="02000000000000000000" pitchFamily="2" charset="0"/>
                <a:ea typeface="Roboto" panose="02000000000000000000" pitchFamily="2" charset="0"/>
              </a:rPr>
              <a:t>est</a:t>
            </a:r>
            <a:r>
              <a:rPr lang="en-US" altLang="pl-PL" sz="1000" dirty="0"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altLang="pl-PL" sz="1000" dirty="0" err="1">
                <a:latin typeface="Roboto" panose="02000000000000000000" pitchFamily="2" charset="0"/>
                <a:ea typeface="Roboto" panose="02000000000000000000" pitchFamily="2" charset="0"/>
              </a:rPr>
              <a:t>laborum</a:t>
            </a:r>
            <a:r>
              <a:rPr lang="en-US" altLang="pl-PL" sz="1000" dirty="0">
                <a:latin typeface="Roboto" panose="02000000000000000000" pitchFamily="2" charset="0"/>
                <a:ea typeface="Roboto" panose="02000000000000000000" pitchFamily="2" charset="0"/>
              </a:rPr>
              <a:t>.</a:t>
            </a:r>
            <a:endParaRPr lang="pl-PL" altLang="pl-PL" sz="1000" dirty="0"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 algn="just"/>
            <a:r>
              <a:rPr lang="en-US" altLang="pl-PL" sz="1000" dirty="0">
                <a:latin typeface="Roboto" panose="02000000000000000000" pitchFamily="2" charset="0"/>
                <a:ea typeface="Roboto" panose="02000000000000000000" pitchFamily="2" charset="0"/>
              </a:rPr>
              <a:t>Lorem ipsum dolor sit </a:t>
            </a:r>
            <a:r>
              <a:rPr lang="en-US" altLang="pl-PL" sz="1000" dirty="0" err="1">
                <a:latin typeface="Roboto" panose="02000000000000000000" pitchFamily="2" charset="0"/>
                <a:ea typeface="Roboto" panose="02000000000000000000" pitchFamily="2" charset="0"/>
              </a:rPr>
              <a:t>amet</a:t>
            </a:r>
            <a:r>
              <a:rPr lang="en-US" altLang="pl-PL" sz="1000" dirty="0">
                <a:latin typeface="Roboto" panose="02000000000000000000" pitchFamily="2" charset="0"/>
                <a:ea typeface="Roboto" panose="02000000000000000000" pitchFamily="2" charset="0"/>
              </a:rPr>
              <a:t>, </a:t>
            </a:r>
            <a:r>
              <a:rPr lang="en-US" altLang="pl-PL" sz="1000" dirty="0" err="1">
                <a:latin typeface="Roboto" panose="02000000000000000000" pitchFamily="2" charset="0"/>
                <a:ea typeface="Roboto" panose="02000000000000000000" pitchFamily="2" charset="0"/>
              </a:rPr>
              <a:t>consectetur</a:t>
            </a:r>
            <a:r>
              <a:rPr lang="en-US" altLang="pl-PL" sz="1000" dirty="0"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altLang="pl-PL" sz="1000" dirty="0" err="1">
                <a:latin typeface="Roboto" panose="02000000000000000000" pitchFamily="2" charset="0"/>
                <a:ea typeface="Roboto" panose="02000000000000000000" pitchFamily="2" charset="0"/>
              </a:rPr>
              <a:t>adipiscing</a:t>
            </a:r>
            <a:r>
              <a:rPr lang="en-US" altLang="pl-PL" sz="1000" dirty="0"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altLang="pl-PL" sz="1000" dirty="0" err="1">
                <a:latin typeface="Roboto" panose="02000000000000000000" pitchFamily="2" charset="0"/>
                <a:ea typeface="Roboto" panose="02000000000000000000" pitchFamily="2" charset="0"/>
              </a:rPr>
              <a:t>elit</a:t>
            </a:r>
            <a:r>
              <a:rPr lang="en-US" altLang="pl-PL" sz="1000" dirty="0">
                <a:latin typeface="Roboto" panose="02000000000000000000" pitchFamily="2" charset="0"/>
                <a:ea typeface="Roboto" panose="02000000000000000000" pitchFamily="2" charset="0"/>
              </a:rPr>
              <a:t>, sed do </a:t>
            </a:r>
            <a:r>
              <a:rPr lang="en-US" altLang="pl-PL" sz="1000" dirty="0" err="1">
                <a:latin typeface="Roboto" panose="02000000000000000000" pitchFamily="2" charset="0"/>
                <a:ea typeface="Roboto" panose="02000000000000000000" pitchFamily="2" charset="0"/>
              </a:rPr>
              <a:t>eiusmod</a:t>
            </a:r>
            <a:r>
              <a:rPr lang="en-US" altLang="pl-PL" sz="1000" dirty="0"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altLang="pl-PL" sz="1000" dirty="0" err="1">
                <a:latin typeface="Roboto" panose="02000000000000000000" pitchFamily="2" charset="0"/>
                <a:ea typeface="Roboto" panose="02000000000000000000" pitchFamily="2" charset="0"/>
              </a:rPr>
              <a:t>tempor</a:t>
            </a:r>
            <a:r>
              <a:rPr lang="en-US" altLang="pl-PL" sz="1000" dirty="0"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altLang="pl-PL" sz="1000" dirty="0" err="1">
                <a:latin typeface="Roboto" panose="02000000000000000000" pitchFamily="2" charset="0"/>
                <a:ea typeface="Roboto" panose="02000000000000000000" pitchFamily="2" charset="0"/>
              </a:rPr>
              <a:t>incididunt</a:t>
            </a:r>
            <a:r>
              <a:rPr lang="en-US" altLang="pl-PL" sz="1000" dirty="0"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altLang="pl-PL" sz="1000" dirty="0" err="1">
                <a:latin typeface="Roboto" panose="02000000000000000000" pitchFamily="2" charset="0"/>
                <a:ea typeface="Roboto" panose="02000000000000000000" pitchFamily="2" charset="0"/>
              </a:rPr>
              <a:t>ut</a:t>
            </a:r>
            <a:r>
              <a:rPr lang="en-US" altLang="pl-PL" sz="1000" dirty="0">
                <a:latin typeface="Roboto" panose="02000000000000000000" pitchFamily="2" charset="0"/>
                <a:ea typeface="Roboto" panose="02000000000000000000" pitchFamily="2" charset="0"/>
              </a:rPr>
              <a:t> labore et dolore magna </a:t>
            </a:r>
            <a:r>
              <a:rPr lang="en-US" altLang="pl-PL" sz="1000" dirty="0" err="1">
                <a:latin typeface="Roboto" panose="02000000000000000000" pitchFamily="2" charset="0"/>
                <a:ea typeface="Roboto" panose="02000000000000000000" pitchFamily="2" charset="0"/>
              </a:rPr>
              <a:t>aliqua</a:t>
            </a:r>
            <a:r>
              <a:rPr lang="en-US" altLang="pl-PL" sz="1000" dirty="0">
                <a:latin typeface="Roboto" panose="02000000000000000000" pitchFamily="2" charset="0"/>
                <a:ea typeface="Roboto" panose="02000000000000000000" pitchFamily="2" charset="0"/>
              </a:rPr>
              <a:t>. Ut </a:t>
            </a:r>
            <a:r>
              <a:rPr lang="en-US" altLang="pl-PL" sz="1000" dirty="0" err="1">
                <a:latin typeface="Roboto" panose="02000000000000000000" pitchFamily="2" charset="0"/>
                <a:ea typeface="Roboto" panose="02000000000000000000" pitchFamily="2" charset="0"/>
              </a:rPr>
              <a:t>enim</a:t>
            </a:r>
            <a:r>
              <a:rPr lang="en-US" altLang="pl-PL" sz="1000" dirty="0">
                <a:latin typeface="Roboto" panose="02000000000000000000" pitchFamily="2" charset="0"/>
                <a:ea typeface="Roboto" panose="02000000000000000000" pitchFamily="2" charset="0"/>
              </a:rPr>
              <a:t> ad minim </a:t>
            </a:r>
            <a:r>
              <a:rPr lang="en-US" altLang="pl-PL" sz="1000" dirty="0" err="1">
                <a:latin typeface="Roboto" panose="02000000000000000000" pitchFamily="2" charset="0"/>
                <a:ea typeface="Roboto" panose="02000000000000000000" pitchFamily="2" charset="0"/>
              </a:rPr>
              <a:t>veniam</a:t>
            </a:r>
            <a:r>
              <a:rPr lang="en-US" altLang="pl-PL" sz="1000" dirty="0">
                <a:latin typeface="Roboto" panose="02000000000000000000" pitchFamily="2" charset="0"/>
                <a:ea typeface="Roboto" panose="02000000000000000000" pitchFamily="2" charset="0"/>
              </a:rPr>
              <a:t>, </a:t>
            </a:r>
            <a:r>
              <a:rPr lang="en-US" altLang="pl-PL" sz="1000" dirty="0" err="1">
                <a:latin typeface="Roboto" panose="02000000000000000000" pitchFamily="2" charset="0"/>
                <a:ea typeface="Roboto" panose="02000000000000000000" pitchFamily="2" charset="0"/>
              </a:rPr>
              <a:t>quis</a:t>
            </a:r>
            <a:r>
              <a:rPr lang="en-US" altLang="pl-PL" sz="1000" dirty="0"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altLang="pl-PL" sz="1000" dirty="0" err="1">
                <a:latin typeface="Roboto" panose="02000000000000000000" pitchFamily="2" charset="0"/>
                <a:ea typeface="Roboto" panose="02000000000000000000" pitchFamily="2" charset="0"/>
              </a:rPr>
              <a:t>nostrud</a:t>
            </a:r>
            <a:r>
              <a:rPr lang="en-US" altLang="pl-PL" sz="1000" dirty="0">
                <a:latin typeface="Roboto" panose="02000000000000000000" pitchFamily="2" charset="0"/>
                <a:ea typeface="Roboto" panose="02000000000000000000" pitchFamily="2" charset="0"/>
              </a:rPr>
              <a:t> exercitation </a:t>
            </a:r>
            <a:r>
              <a:rPr lang="en-US" altLang="pl-PL" sz="1000" dirty="0" err="1">
                <a:latin typeface="Roboto" panose="02000000000000000000" pitchFamily="2" charset="0"/>
                <a:ea typeface="Roboto" panose="02000000000000000000" pitchFamily="2" charset="0"/>
              </a:rPr>
              <a:t>ullamco</a:t>
            </a:r>
            <a:r>
              <a:rPr lang="en-US" altLang="pl-PL" sz="1000" dirty="0"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altLang="pl-PL" sz="1000" dirty="0" err="1">
                <a:latin typeface="Roboto" panose="02000000000000000000" pitchFamily="2" charset="0"/>
                <a:ea typeface="Roboto" panose="02000000000000000000" pitchFamily="2" charset="0"/>
              </a:rPr>
              <a:t>laboris</a:t>
            </a:r>
            <a:r>
              <a:rPr lang="en-US" altLang="pl-PL" sz="1000" dirty="0">
                <a:latin typeface="Roboto" panose="02000000000000000000" pitchFamily="2" charset="0"/>
                <a:ea typeface="Roboto" panose="02000000000000000000" pitchFamily="2" charset="0"/>
              </a:rPr>
              <a:t> nisi </a:t>
            </a:r>
            <a:r>
              <a:rPr lang="en-US" altLang="pl-PL" sz="1000" dirty="0" err="1">
                <a:latin typeface="Roboto" panose="02000000000000000000" pitchFamily="2" charset="0"/>
                <a:ea typeface="Roboto" panose="02000000000000000000" pitchFamily="2" charset="0"/>
              </a:rPr>
              <a:t>ut</a:t>
            </a:r>
            <a:r>
              <a:rPr lang="en-US" altLang="pl-PL" sz="1000" dirty="0"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altLang="pl-PL" sz="1000" dirty="0" err="1">
                <a:latin typeface="Roboto" panose="02000000000000000000" pitchFamily="2" charset="0"/>
                <a:ea typeface="Roboto" panose="02000000000000000000" pitchFamily="2" charset="0"/>
              </a:rPr>
              <a:t>aliquip</a:t>
            </a:r>
            <a:r>
              <a:rPr lang="en-US" altLang="pl-PL" sz="1000" dirty="0">
                <a:latin typeface="Roboto" panose="02000000000000000000" pitchFamily="2" charset="0"/>
                <a:ea typeface="Roboto" panose="02000000000000000000" pitchFamily="2" charset="0"/>
              </a:rPr>
              <a:t> ex </a:t>
            </a:r>
            <a:r>
              <a:rPr lang="en-US" altLang="pl-PL" sz="1000" dirty="0" err="1">
                <a:latin typeface="Roboto" panose="02000000000000000000" pitchFamily="2" charset="0"/>
                <a:ea typeface="Roboto" panose="02000000000000000000" pitchFamily="2" charset="0"/>
              </a:rPr>
              <a:t>ea</a:t>
            </a:r>
            <a:r>
              <a:rPr lang="en-US" altLang="pl-PL" sz="1000" dirty="0"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altLang="pl-PL" sz="1000" dirty="0" err="1">
                <a:latin typeface="Roboto" panose="02000000000000000000" pitchFamily="2" charset="0"/>
                <a:ea typeface="Roboto" panose="02000000000000000000" pitchFamily="2" charset="0"/>
              </a:rPr>
              <a:t>commodo</a:t>
            </a:r>
            <a:r>
              <a:rPr lang="en-US" altLang="pl-PL" sz="1000" dirty="0"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altLang="pl-PL" sz="1000" dirty="0" err="1">
                <a:latin typeface="Roboto" panose="02000000000000000000" pitchFamily="2" charset="0"/>
                <a:ea typeface="Roboto" panose="02000000000000000000" pitchFamily="2" charset="0"/>
              </a:rPr>
              <a:t>consequat</a:t>
            </a:r>
            <a:r>
              <a:rPr lang="en-US" altLang="pl-PL" sz="1000" dirty="0">
                <a:latin typeface="Roboto" panose="02000000000000000000" pitchFamily="2" charset="0"/>
                <a:ea typeface="Roboto" panose="02000000000000000000" pitchFamily="2" charset="0"/>
              </a:rPr>
              <a:t>. Duis </a:t>
            </a:r>
            <a:r>
              <a:rPr lang="en-US" altLang="pl-PL" sz="1000" dirty="0" err="1">
                <a:latin typeface="Roboto" panose="02000000000000000000" pitchFamily="2" charset="0"/>
                <a:ea typeface="Roboto" panose="02000000000000000000" pitchFamily="2" charset="0"/>
              </a:rPr>
              <a:t>aute</a:t>
            </a:r>
            <a:r>
              <a:rPr lang="en-US" altLang="pl-PL" sz="1000" dirty="0"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altLang="pl-PL" sz="1000" dirty="0" err="1">
                <a:latin typeface="Roboto" panose="02000000000000000000" pitchFamily="2" charset="0"/>
                <a:ea typeface="Roboto" panose="02000000000000000000" pitchFamily="2" charset="0"/>
              </a:rPr>
              <a:t>irure</a:t>
            </a:r>
            <a:r>
              <a:rPr lang="en-US" altLang="pl-PL" sz="1000" dirty="0">
                <a:latin typeface="Roboto" panose="02000000000000000000" pitchFamily="2" charset="0"/>
                <a:ea typeface="Roboto" panose="02000000000000000000" pitchFamily="2" charset="0"/>
              </a:rPr>
              <a:t> dolor in </a:t>
            </a:r>
            <a:r>
              <a:rPr lang="en-US" altLang="pl-PL" sz="1000" dirty="0" err="1">
                <a:latin typeface="Roboto" panose="02000000000000000000" pitchFamily="2" charset="0"/>
                <a:ea typeface="Roboto" panose="02000000000000000000" pitchFamily="2" charset="0"/>
              </a:rPr>
              <a:t>reprehenderit</a:t>
            </a:r>
            <a:r>
              <a:rPr lang="en-US" altLang="pl-PL" sz="1000" dirty="0">
                <a:latin typeface="Roboto" panose="02000000000000000000" pitchFamily="2" charset="0"/>
                <a:ea typeface="Roboto" panose="02000000000000000000" pitchFamily="2" charset="0"/>
              </a:rPr>
              <a:t> in </a:t>
            </a:r>
            <a:r>
              <a:rPr lang="en-US" altLang="pl-PL" sz="1000" dirty="0" err="1">
                <a:latin typeface="Roboto" panose="02000000000000000000" pitchFamily="2" charset="0"/>
                <a:ea typeface="Roboto" panose="02000000000000000000" pitchFamily="2" charset="0"/>
              </a:rPr>
              <a:t>voluptate</a:t>
            </a:r>
            <a:r>
              <a:rPr lang="en-US" altLang="pl-PL" sz="1000" dirty="0"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altLang="pl-PL" sz="1000" dirty="0" err="1">
                <a:latin typeface="Roboto" panose="02000000000000000000" pitchFamily="2" charset="0"/>
                <a:ea typeface="Roboto" panose="02000000000000000000" pitchFamily="2" charset="0"/>
              </a:rPr>
              <a:t>velit</a:t>
            </a:r>
            <a:r>
              <a:rPr lang="en-US" altLang="pl-PL" sz="1000" dirty="0"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altLang="pl-PL" sz="1000" dirty="0" err="1">
                <a:latin typeface="Roboto" panose="02000000000000000000" pitchFamily="2" charset="0"/>
                <a:ea typeface="Roboto" panose="02000000000000000000" pitchFamily="2" charset="0"/>
              </a:rPr>
              <a:t>esse</a:t>
            </a:r>
            <a:r>
              <a:rPr lang="en-US" altLang="pl-PL" sz="1000" dirty="0"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altLang="pl-PL" sz="1000" dirty="0" err="1">
                <a:latin typeface="Roboto" panose="02000000000000000000" pitchFamily="2" charset="0"/>
                <a:ea typeface="Roboto" panose="02000000000000000000" pitchFamily="2" charset="0"/>
              </a:rPr>
              <a:t>cillum</a:t>
            </a:r>
            <a:r>
              <a:rPr lang="en-US" altLang="pl-PL" sz="1000" dirty="0">
                <a:latin typeface="Roboto" panose="02000000000000000000" pitchFamily="2" charset="0"/>
                <a:ea typeface="Roboto" panose="02000000000000000000" pitchFamily="2" charset="0"/>
              </a:rPr>
              <a:t> dolore </a:t>
            </a:r>
            <a:r>
              <a:rPr lang="en-US" altLang="pl-PL" sz="1000" dirty="0" err="1">
                <a:latin typeface="Roboto" panose="02000000000000000000" pitchFamily="2" charset="0"/>
                <a:ea typeface="Roboto" panose="02000000000000000000" pitchFamily="2" charset="0"/>
              </a:rPr>
              <a:t>eu</a:t>
            </a:r>
            <a:r>
              <a:rPr lang="en-US" altLang="pl-PL" sz="1000" dirty="0"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altLang="pl-PL" sz="1000" dirty="0" err="1">
                <a:latin typeface="Roboto" panose="02000000000000000000" pitchFamily="2" charset="0"/>
                <a:ea typeface="Roboto" panose="02000000000000000000" pitchFamily="2" charset="0"/>
              </a:rPr>
              <a:t>fugiat</a:t>
            </a:r>
            <a:r>
              <a:rPr lang="en-US" altLang="pl-PL" sz="1000" dirty="0"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altLang="pl-PL" sz="1000" dirty="0" err="1">
                <a:latin typeface="Roboto" panose="02000000000000000000" pitchFamily="2" charset="0"/>
                <a:ea typeface="Roboto" panose="02000000000000000000" pitchFamily="2" charset="0"/>
              </a:rPr>
              <a:t>nulla</a:t>
            </a:r>
            <a:r>
              <a:rPr lang="en-US" altLang="pl-PL" sz="1000" dirty="0"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altLang="pl-PL" sz="1000" dirty="0" err="1">
                <a:latin typeface="Roboto" panose="02000000000000000000" pitchFamily="2" charset="0"/>
                <a:ea typeface="Roboto" panose="02000000000000000000" pitchFamily="2" charset="0"/>
              </a:rPr>
              <a:t>pariatur</a:t>
            </a:r>
            <a:r>
              <a:rPr lang="en-US" altLang="pl-PL" sz="1000" dirty="0">
                <a:latin typeface="Roboto" panose="02000000000000000000" pitchFamily="2" charset="0"/>
                <a:ea typeface="Roboto" panose="02000000000000000000" pitchFamily="2" charset="0"/>
              </a:rPr>
              <a:t>. </a:t>
            </a:r>
            <a:r>
              <a:rPr lang="en-US" altLang="pl-PL" sz="1000" dirty="0" err="1">
                <a:latin typeface="Roboto" panose="02000000000000000000" pitchFamily="2" charset="0"/>
                <a:ea typeface="Roboto" panose="02000000000000000000" pitchFamily="2" charset="0"/>
              </a:rPr>
              <a:t>Excepteur</a:t>
            </a:r>
            <a:r>
              <a:rPr lang="en-US" altLang="pl-PL" sz="1000" dirty="0"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altLang="pl-PL" sz="1000" dirty="0" err="1">
                <a:latin typeface="Roboto" panose="02000000000000000000" pitchFamily="2" charset="0"/>
                <a:ea typeface="Roboto" panose="02000000000000000000" pitchFamily="2" charset="0"/>
              </a:rPr>
              <a:t>sint</a:t>
            </a:r>
            <a:r>
              <a:rPr lang="en-US" altLang="pl-PL" sz="1000" dirty="0"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altLang="pl-PL" sz="1000" dirty="0" err="1">
                <a:latin typeface="Roboto" panose="02000000000000000000" pitchFamily="2" charset="0"/>
                <a:ea typeface="Roboto" panose="02000000000000000000" pitchFamily="2" charset="0"/>
              </a:rPr>
              <a:t>occaecat</a:t>
            </a:r>
            <a:r>
              <a:rPr lang="en-US" altLang="pl-PL" sz="1000" dirty="0"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altLang="pl-PL" sz="1000" dirty="0" err="1">
                <a:latin typeface="Roboto" panose="02000000000000000000" pitchFamily="2" charset="0"/>
                <a:ea typeface="Roboto" panose="02000000000000000000" pitchFamily="2" charset="0"/>
              </a:rPr>
              <a:t>cupidatat</a:t>
            </a:r>
            <a:r>
              <a:rPr lang="en-US" altLang="pl-PL" sz="1000" dirty="0">
                <a:latin typeface="Roboto" panose="02000000000000000000" pitchFamily="2" charset="0"/>
                <a:ea typeface="Roboto" panose="02000000000000000000" pitchFamily="2" charset="0"/>
              </a:rPr>
              <a:t> non </a:t>
            </a:r>
            <a:r>
              <a:rPr lang="en-US" altLang="pl-PL" sz="1000" dirty="0" err="1">
                <a:latin typeface="Roboto" panose="02000000000000000000" pitchFamily="2" charset="0"/>
                <a:ea typeface="Roboto" panose="02000000000000000000" pitchFamily="2" charset="0"/>
              </a:rPr>
              <a:t>proident</a:t>
            </a:r>
            <a:r>
              <a:rPr lang="en-US" altLang="pl-PL" sz="1000" dirty="0">
                <a:latin typeface="Roboto" panose="02000000000000000000" pitchFamily="2" charset="0"/>
                <a:ea typeface="Roboto" panose="02000000000000000000" pitchFamily="2" charset="0"/>
              </a:rPr>
              <a:t>, sunt in culpa qui </a:t>
            </a:r>
            <a:r>
              <a:rPr lang="en-US" altLang="pl-PL" sz="1000" dirty="0" err="1">
                <a:latin typeface="Roboto" panose="02000000000000000000" pitchFamily="2" charset="0"/>
                <a:ea typeface="Roboto" panose="02000000000000000000" pitchFamily="2" charset="0"/>
              </a:rPr>
              <a:t>officia</a:t>
            </a:r>
            <a:r>
              <a:rPr lang="en-US" altLang="pl-PL" sz="1000" dirty="0"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altLang="pl-PL" sz="1000" dirty="0" err="1">
                <a:latin typeface="Roboto" panose="02000000000000000000" pitchFamily="2" charset="0"/>
                <a:ea typeface="Roboto" panose="02000000000000000000" pitchFamily="2" charset="0"/>
              </a:rPr>
              <a:t>deserunt</a:t>
            </a:r>
            <a:r>
              <a:rPr lang="en-US" altLang="pl-PL" sz="1000" dirty="0"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altLang="pl-PL" sz="1000" dirty="0" err="1">
                <a:latin typeface="Roboto" panose="02000000000000000000" pitchFamily="2" charset="0"/>
                <a:ea typeface="Roboto" panose="02000000000000000000" pitchFamily="2" charset="0"/>
              </a:rPr>
              <a:t>mollit</a:t>
            </a:r>
            <a:r>
              <a:rPr lang="en-US" altLang="pl-PL" sz="1000" dirty="0"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altLang="pl-PL" sz="1000" dirty="0" err="1">
                <a:latin typeface="Roboto" panose="02000000000000000000" pitchFamily="2" charset="0"/>
                <a:ea typeface="Roboto" panose="02000000000000000000" pitchFamily="2" charset="0"/>
              </a:rPr>
              <a:t>anim</a:t>
            </a:r>
            <a:r>
              <a:rPr lang="en-US" altLang="pl-PL" sz="1000" dirty="0">
                <a:latin typeface="Roboto" panose="02000000000000000000" pitchFamily="2" charset="0"/>
                <a:ea typeface="Roboto" panose="02000000000000000000" pitchFamily="2" charset="0"/>
              </a:rPr>
              <a:t> id </a:t>
            </a:r>
            <a:r>
              <a:rPr lang="en-US" altLang="pl-PL" sz="1000" dirty="0" err="1">
                <a:latin typeface="Roboto" panose="02000000000000000000" pitchFamily="2" charset="0"/>
                <a:ea typeface="Roboto" panose="02000000000000000000" pitchFamily="2" charset="0"/>
              </a:rPr>
              <a:t>est</a:t>
            </a:r>
            <a:r>
              <a:rPr lang="en-US" altLang="pl-PL" sz="1000" dirty="0"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altLang="pl-PL" sz="1000" dirty="0" err="1">
                <a:latin typeface="Roboto" panose="02000000000000000000" pitchFamily="2" charset="0"/>
                <a:ea typeface="Roboto" panose="02000000000000000000" pitchFamily="2" charset="0"/>
              </a:rPr>
              <a:t>laborum</a:t>
            </a:r>
            <a:r>
              <a:rPr lang="en-US" altLang="pl-PL" sz="1000" dirty="0">
                <a:latin typeface="Roboto" panose="02000000000000000000" pitchFamily="2" charset="0"/>
                <a:ea typeface="Roboto" panose="02000000000000000000" pitchFamily="2" charset="0"/>
              </a:rPr>
              <a:t>.</a:t>
            </a:r>
            <a:endParaRPr lang="pl-PL" altLang="pl-PL" sz="1000" dirty="0"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 algn="just"/>
            <a:endParaRPr lang="pl-PL" altLang="pl-PL" sz="1000" dirty="0"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 algn="just"/>
            <a:r>
              <a:rPr lang="en-US" altLang="pl-PL" sz="1000" b="1" dirty="0">
                <a:latin typeface="Roboto" panose="02000000000000000000" pitchFamily="2" charset="0"/>
                <a:ea typeface="Roboto" panose="02000000000000000000" pitchFamily="2" charset="0"/>
              </a:rPr>
              <a:t>Titles of the main chapters </a:t>
            </a:r>
            <a:r>
              <a:rPr lang="en-US" altLang="pl-PL" sz="1000" dirty="0">
                <a:latin typeface="Roboto" panose="02000000000000000000" pitchFamily="2" charset="0"/>
                <a:ea typeface="Roboto" panose="02000000000000000000" pitchFamily="2" charset="0"/>
              </a:rPr>
              <a:t>(</a:t>
            </a:r>
            <a:r>
              <a:rPr lang="pl-PL" altLang="pl-PL" sz="1000" dirty="0">
                <a:latin typeface="Roboto" panose="02000000000000000000" pitchFamily="2" charset="0"/>
                <a:ea typeface="Roboto" panose="02000000000000000000" pitchFamily="2" charset="0"/>
              </a:rPr>
              <a:t>Roboto </a:t>
            </a:r>
            <a:r>
              <a:rPr lang="en-US" altLang="pl-PL" sz="1000" dirty="0">
                <a:latin typeface="Roboto" panose="02000000000000000000" pitchFamily="2" charset="0"/>
                <a:ea typeface="Roboto" panose="02000000000000000000" pitchFamily="2" charset="0"/>
              </a:rPr>
              <a:t>1</a:t>
            </a:r>
            <a:r>
              <a:rPr lang="pl-PL" altLang="pl-PL" sz="1000" dirty="0">
                <a:latin typeface="Roboto" panose="02000000000000000000" pitchFamily="2" charset="0"/>
                <a:ea typeface="Roboto" panose="02000000000000000000" pitchFamily="2" charset="0"/>
              </a:rPr>
              <a:t>0</a:t>
            </a:r>
            <a:r>
              <a:rPr lang="en-US" altLang="pl-PL" sz="1000" dirty="0">
                <a:latin typeface="Roboto" panose="02000000000000000000" pitchFamily="2" charset="0"/>
                <a:ea typeface="Roboto" panose="02000000000000000000" pitchFamily="2" charset="0"/>
              </a:rPr>
              <a:t> pt, bold, alignment: left, without numbering, spacing: before </a:t>
            </a:r>
            <a:r>
              <a:rPr lang="pl-PL" altLang="pl-PL" sz="1000" dirty="0">
                <a:latin typeface="Roboto" panose="02000000000000000000" pitchFamily="2" charset="0"/>
                <a:ea typeface="Roboto" panose="02000000000000000000" pitchFamily="2" charset="0"/>
              </a:rPr>
              <a:t>6</a:t>
            </a:r>
            <a:r>
              <a:rPr lang="en-US" altLang="pl-PL" sz="1000" dirty="0">
                <a:latin typeface="Roboto" panose="02000000000000000000" pitchFamily="2" charset="0"/>
                <a:ea typeface="Roboto" panose="02000000000000000000" pitchFamily="2" charset="0"/>
              </a:rPr>
              <a:t> pt, after </a:t>
            </a:r>
            <a:r>
              <a:rPr lang="pl-PL" altLang="pl-PL" sz="1000" dirty="0">
                <a:latin typeface="Roboto" panose="02000000000000000000" pitchFamily="2" charset="0"/>
                <a:ea typeface="Roboto" panose="02000000000000000000" pitchFamily="2" charset="0"/>
              </a:rPr>
              <a:t>6</a:t>
            </a:r>
            <a:r>
              <a:rPr lang="en-US" altLang="pl-PL" sz="1000" dirty="0">
                <a:latin typeface="Roboto" panose="02000000000000000000" pitchFamily="2" charset="0"/>
                <a:ea typeface="Roboto" panose="02000000000000000000" pitchFamily="2" charset="0"/>
              </a:rPr>
              <a:t> pt)</a:t>
            </a:r>
            <a:endParaRPr lang="pl-PL" altLang="pl-PL" sz="1000" dirty="0"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 marL="228600" indent="-228600" algn="just">
              <a:buAutoNum type="arabicPeriod"/>
            </a:pPr>
            <a:endParaRPr lang="pl-PL" altLang="pl-PL" sz="1000" b="1" dirty="0"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 algn="just" eaLnBrk="1" hangingPunct="1">
              <a:spcAft>
                <a:spcPts val="600"/>
              </a:spcAft>
            </a:pPr>
            <a:r>
              <a:rPr lang="en-US" altLang="pl-PL" sz="1000" dirty="0">
                <a:latin typeface="Roboto" panose="02000000000000000000" pitchFamily="2" charset="0"/>
                <a:ea typeface="Roboto" panose="02000000000000000000" pitchFamily="2" charset="0"/>
              </a:rPr>
              <a:t>Lorem ipsum dolor sit </a:t>
            </a:r>
            <a:r>
              <a:rPr lang="en-US" altLang="pl-PL" sz="1000" dirty="0" err="1">
                <a:latin typeface="Roboto" panose="02000000000000000000" pitchFamily="2" charset="0"/>
                <a:ea typeface="Roboto" panose="02000000000000000000" pitchFamily="2" charset="0"/>
              </a:rPr>
              <a:t>amet</a:t>
            </a:r>
            <a:r>
              <a:rPr lang="en-US" altLang="pl-PL" sz="1000" dirty="0">
                <a:latin typeface="Roboto" panose="02000000000000000000" pitchFamily="2" charset="0"/>
                <a:ea typeface="Roboto" panose="02000000000000000000" pitchFamily="2" charset="0"/>
              </a:rPr>
              <a:t>, </a:t>
            </a:r>
            <a:r>
              <a:rPr lang="en-US" altLang="pl-PL" sz="1000" dirty="0" err="1">
                <a:latin typeface="Roboto" panose="02000000000000000000" pitchFamily="2" charset="0"/>
                <a:ea typeface="Roboto" panose="02000000000000000000" pitchFamily="2" charset="0"/>
              </a:rPr>
              <a:t>consectetur</a:t>
            </a:r>
            <a:r>
              <a:rPr lang="en-US" altLang="pl-PL" sz="1000" dirty="0"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altLang="pl-PL" sz="1000" dirty="0" err="1">
                <a:latin typeface="Roboto" panose="02000000000000000000" pitchFamily="2" charset="0"/>
                <a:ea typeface="Roboto" panose="02000000000000000000" pitchFamily="2" charset="0"/>
              </a:rPr>
              <a:t>adipiscing</a:t>
            </a:r>
            <a:r>
              <a:rPr lang="en-US" altLang="pl-PL" sz="1000" dirty="0"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altLang="pl-PL" sz="1000" dirty="0" err="1">
                <a:latin typeface="Roboto" panose="02000000000000000000" pitchFamily="2" charset="0"/>
                <a:ea typeface="Roboto" panose="02000000000000000000" pitchFamily="2" charset="0"/>
              </a:rPr>
              <a:t>elit</a:t>
            </a:r>
            <a:r>
              <a:rPr lang="en-US" altLang="pl-PL" sz="1000" dirty="0">
                <a:latin typeface="Roboto" panose="02000000000000000000" pitchFamily="2" charset="0"/>
                <a:ea typeface="Roboto" panose="02000000000000000000" pitchFamily="2" charset="0"/>
              </a:rPr>
              <a:t>, sed do </a:t>
            </a:r>
            <a:r>
              <a:rPr lang="en-US" altLang="pl-PL" sz="1000" dirty="0" err="1">
                <a:latin typeface="Roboto" panose="02000000000000000000" pitchFamily="2" charset="0"/>
                <a:ea typeface="Roboto" panose="02000000000000000000" pitchFamily="2" charset="0"/>
              </a:rPr>
              <a:t>eiusmod</a:t>
            </a:r>
            <a:r>
              <a:rPr lang="en-US" altLang="pl-PL" sz="1000" dirty="0"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altLang="pl-PL" sz="1000" dirty="0" err="1">
                <a:latin typeface="Roboto" panose="02000000000000000000" pitchFamily="2" charset="0"/>
                <a:ea typeface="Roboto" panose="02000000000000000000" pitchFamily="2" charset="0"/>
              </a:rPr>
              <a:t>tempor</a:t>
            </a:r>
            <a:r>
              <a:rPr lang="en-US" altLang="pl-PL" sz="1000" dirty="0"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altLang="pl-PL" sz="1000" dirty="0" err="1">
                <a:latin typeface="Roboto" panose="02000000000000000000" pitchFamily="2" charset="0"/>
                <a:ea typeface="Roboto" panose="02000000000000000000" pitchFamily="2" charset="0"/>
              </a:rPr>
              <a:t>incididunt</a:t>
            </a:r>
            <a:r>
              <a:rPr lang="en-US" altLang="pl-PL" sz="1000" dirty="0"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altLang="pl-PL" sz="1000" dirty="0" err="1">
                <a:latin typeface="Roboto" panose="02000000000000000000" pitchFamily="2" charset="0"/>
                <a:ea typeface="Roboto" panose="02000000000000000000" pitchFamily="2" charset="0"/>
              </a:rPr>
              <a:t>ut</a:t>
            </a:r>
            <a:r>
              <a:rPr lang="en-US" altLang="pl-PL" sz="1000" dirty="0">
                <a:latin typeface="Roboto" panose="02000000000000000000" pitchFamily="2" charset="0"/>
                <a:ea typeface="Roboto" panose="02000000000000000000" pitchFamily="2" charset="0"/>
              </a:rPr>
              <a:t> labore et dolore magna </a:t>
            </a:r>
            <a:r>
              <a:rPr lang="en-US" altLang="pl-PL" sz="1000" dirty="0" err="1">
                <a:latin typeface="Roboto" panose="02000000000000000000" pitchFamily="2" charset="0"/>
                <a:ea typeface="Roboto" panose="02000000000000000000" pitchFamily="2" charset="0"/>
              </a:rPr>
              <a:t>aliqua</a:t>
            </a:r>
            <a:r>
              <a:rPr lang="en-US" altLang="pl-PL" sz="1000" dirty="0">
                <a:latin typeface="Roboto" panose="02000000000000000000" pitchFamily="2" charset="0"/>
                <a:ea typeface="Roboto" panose="02000000000000000000" pitchFamily="2" charset="0"/>
              </a:rPr>
              <a:t>. Ut </a:t>
            </a:r>
            <a:r>
              <a:rPr lang="en-US" altLang="pl-PL" sz="1000" dirty="0" err="1">
                <a:latin typeface="Roboto" panose="02000000000000000000" pitchFamily="2" charset="0"/>
                <a:ea typeface="Roboto" panose="02000000000000000000" pitchFamily="2" charset="0"/>
              </a:rPr>
              <a:t>enim</a:t>
            </a:r>
            <a:endParaRPr lang="en-US" altLang="pl-PL" sz="1000" b="1" dirty="0"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graphicFrame>
        <p:nvGraphicFramePr>
          <p:cNvPr id="52" name="Tabela 51">
            <a:extLst>
              <a:ext uri="{FF2B5EF4-FFF2-40B4-BE49-F238E27FC236}">
                <a16:creationId xmlns:a16="http://schemas.microsoft.com/office/drawing/2014/main" id="{EA649042-D684-1642-102F-4C1022AA2A2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5515905"/>
              </p:ext>
            </p:extLst>
          </p:nvPr>
        </p:nvGraphicFramePr>
        <p:xfrm>
          <a:off x="4219575" y="3309037"/>
          <a:ext cx="3727980" cy="554736"/>
        </p:xfrm>
        <a:graphic>
          <a:graphicData uri="http://schemas.openxmlformats.org/drawingml/2006/table">
            <a:tbl>
              <a:tblPr firstRow="1" firstCol="1" bandRow="1"/>
              <a:tblGrid>
                <a:gridCol w="931995">
                  <a:extLst>
                    <a:ext uri="{9D8B030D-6E8A-4147-A177-3AD203B41FA5}">
                      <a16:colId xmlns:a16="http://schemas.microsoft.com/office/drawing/2014/main" val="2836436899"/>
                    </a:ext>
                  </a:extLst>
                </a:gridCol>
                <a:gridCol w="931995">
                  <a:extLst>
                    <a:ext uri="{9D8B030D-6E8A-4147-A177-3AD203B41FA5}">
                      <a16:colId xmlns:a16="http://schemas.microsoft.com/office/drawing/2014/main" val="1309046716"/>
                    </a:ext>
                  </a:extLst>
                </a:gridCol>
                <a:gridCol w="931995">
                  <a:extLst>
                    <a:ext uri="{9D8B030D-6E8A-4147-A177-3AD203B41FA5}">
                      <a16:colId xmlns:a16="http://schemas.microsoft.com/office/drawing/2014/main" val="1808974746"/>
                    </a:ext>
                  </a:extLst>
                </a:gridCol>
                <a:gridCol w="931995">
                  <a:extLst>
                    <a:ext uri="{9D8B030D-6E8A-4147-A177-3AD203B41FA5}">
                      <a16:colId xmlns:a16="http://schemas.microsoft.com/office/drawing/2014/main" val="4229412232"/>
                    </a:ext>
                  </a:extLst>
                </a:gridCol>
              </a:tblGrid>
              <a:tr h="0"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pl-PL" sz="900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Materials</a:t>
                      </a:r>
                      <a:endParaRPr lang="pl-PL" sz="1100" dirty="0"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pl-PL" sz="900" dirty="0" err="1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Thickness</a:t>
                      </a:r>
                      <a:endParaRPr lang="pl-PL" sz="1100" dirty="0"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pl-PL" sz="900" dirty="0" err="1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Density</a:t>
                      </a:r>
                      <a:endParaRPr lang="pl-PL" sz="1100" dirty="0"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pl-PL" sz="900" dirty="0" err="1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Specific</a:t>
                      </a:r>
                      <a:r>
                        <a:rPr lang="pl-PL" sz="900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 </a:t>
                      </a:r>
                      <a:r>
                        <a:rPr lang="pl-PL" sz="900" dirty="0" err="1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heat</a:t>
                      </a:r>
                      <a:endParaRPr lang="pl-PL" sz="1100" dirty="0"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69109646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pl-PL" sz="900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m</a:t>
                      </a:r>
                      <a:endParaRPr lang="pl-PL" sz="1100" dirty="0"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pl-PL" sz="900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kg/m</a:t>
                      </a:r>
                      <a:r>
                        <a:rPr lang="pl-PL" sz="900" baseline="30000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3</a:t>
                      </a:r>
                      <a:endParaRPr lang="pl-PL" sz="1100" dirty="0"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pl-PL" sz="900" dirty="0" err="1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kJ</a:t>
                      </a:r>
                      <a:r>
                        <a:rPr lang="pl-PL" sz="900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/(</a:t>
                      </a:r>
                      <a:r>
                        <a:rPr lang="pl-PL" sz="900" dirty="0" err="1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kg</a:t>
                      </a:r>
                      <a:r>
                        <a:rPr lang="pl-PL" sz="900" baseline="30000" dirty="0" err="1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.</a:t>
                      </a:r>
                      <a:r>
                        <a:rPr lang="pl-PL" sz="900" dirty="0" err="1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K</a:t>
                      </a:r>
                      <a:r>
                        <a:rPr lang="pl-PL" sz="900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)</a:t>
                      </a:r>
                      <a:endParaRPr lang="pl-PL" sz="1100" dirty="0"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3412480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pl-PL" sz="90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Concrete 1</a:t>
                      </a:r>
                      <a:endParaRPr lang="pl-PL" sz="1100"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pl-PL" sz="900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0.10</a:t>
                      </a:r>
                      <a:endParaRPr lang="pl-PL" sz="1100" dirty="0"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pl-PL" sz="900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1800</a:t>
                      </a:r>
                      <a:endParaRPr lang="pl-PL" sz="1100" dirty="0"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pl-PL" sz="900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0.84</a:t>
                      </a:r>
                      <a:endParaRPr lang="pl-PL" sz="1100" dirty="0"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79397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pl-PL" sz="900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Concrete 2</a:t>
                      </a:r>
                      <a:endParaRPr lang="pl-PL" sz="1100" dirty="0"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pl-PL" sz="90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0.20</a:t>
                      </a:r>
                      <a:endParaRPr lang="pl-PL" sz="1100"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pl-PL" sz="900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2200</a:t>
                      </a:r>
                      <a:endParaRPr lang="pl-PL" sz="1100" dirty="0"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pl-PL" sz="900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0.84</a:t>
                      </a:r>
                      <a:endParaRPr lang="pl-PL" sz="1100" dirty="0"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33676102"/>
                  </a:ext>
                </a:extLst>
              </a:tr>
            </a:tbl>
          </a:graphicData>
        </a:graphic>
      </p:graphicFrame>
      <p:sp>
        <p:nvSpPr>
          <p:cNvPr id="53" name="TextBox 7">
            <a:extLst>
              <a:ext uri="{FF2B5EF4-FFF2-40B4-BE49-F238E27FC236}">
                <a16:creationId xmlns:a16="http://schemas.microsoft.com/office/drawing/2014/main" id="{1A0ABEA4-5DCE-740A-45D1-44370C2FA72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68627" y="1938931"/>
            <a:ext cx="4076700" cy="38625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5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5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58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58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58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2951163" fontAlgn="base">
              <a:spcBef>
                <a:spcPct val="0"/>
              </a:spcBef>
              <a:spcAft>
                <a:spcPct val="0"/>
              </a:spcAft>
              <a:defRPr sz="58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2951163" fontAlgn="base">
              <a:spcBef>
                <a:spcPct val="0"/>
              </a:spcBef>
              <a:spcAft>
                <a:spcPct val="0"/>
              </a:spcAft>
              <a:defRPr sz="58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2951163" fontAlgn="base">
              <a:spcBef>
                <a:spcPct val="0"/>
              </a:spcBef>
              <a:spcAft>
                <a:spcPct val="0"/>
              </a:spcAft>
              <a:defRPr sz="58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2951163" fontAlgn="base">
              <a:spcBef>
                <a:spcPct val="0"/>
              </a:spcBef>
              <a:spcAft>
                <a:spcPct val="0"/>
              </a:spcAft>
              <a:defRPr sz="58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>
              <a:spcAft>
                <a:spcPts val="600"/>
              </a:spcAft>
            </a:pPr>
            <a:endParaRPr lang="pl-PL" altLang="pl-PL" sz="1000" dirty="0"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 algn="just" eaLnBrk="1" hangingPunct="1">
              <a:spcAft>
                <a:spcPts val="600"/>
              </a:spcAft>
            </a:pPr>
            <a:endParaRPr lang="pl-PL" altLang="pl-PL" sz="1000" dirty="0"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 algn="just" eaLnBrk="1" hangingPunct="1">
              <a:spcAft>
                <a:spcPts val="600"/>
              </a:spcAft>
            </a:pPr>
            <a:endParaRPr lang="pl-PL" altLang="pl-PL" sz="1000" dirty="0"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 algn="just" eaLnBrk="1" hangingPunct="1">
              <a:spcAft>
                <a:spcPts val="600"/>
              </a:spcAft>
            </a:pPr>
            <a:endParaRPr lang="pl-PL" altLang="pl-PL" sz="1000" dirty="0"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 algn="just" eaLnBrk="1" hangingPunct="1">
              <a:spcAft>
                <a:spcPts val="600"/>
              </a:spcAft>
            </a:pPr>
            <a:endParaRPr lang="pl-PL" altLang="pl-PL" sz="1000" dirty="0"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 algn="just" eaLnBrk="1" hangingPunct="1">
              <a:spcAft>
                <a:spcPts val="600"/>
              </a:spcAft>
            </a:pPr>
            <a:endParaRPr lang="pl-PL" altLang="pl-PL" sz="1000" dirty="0"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 algn="just" eaLnBrk="1" hangingPunct="1">
              <a:spcAft>
                <a:spcPts val="600"/>
              </a:spcAft>
            </a:pPr>
            <a:r>
              <a:rPr lang="en-US" altLang="pl-PL" sz="1000" b="1" dirty="0">
                <a:latin typeface="Roboto" panose="02000000000000000000" pitchFamily="2" charset="0"/>
                <a:ea typeface="Roboto" panose="02000000000000000000" pitchFamily="2" charset="0"/>
              </a:rPr>
              <a:t>Fig. 1. Title </a:t>
            </a:r>
            <a:r>
              <a:rPr lang="en-US" altLang="pl-PL" sz="1000" dirty="0">
                <a:latin typeface="Roboto" panose="02000000000000000000" pitchFamily="2" charset="0"/>
                <a:ea typeface="Roboto" panose="02000000000000000000" pitchFamily="2" charset="0"/>
              </a:rPr>
              <a:t>(</a:t>
            </a:r>
            <a:r>
              <a:rPr lang="pl-PL" altLang="pl-PL" sz="1000" dirty="0">
                <a:latin typeface="Roboto" panose="02000000000000000000" pitchFamily="2" charset="0"/>
                <a:ea typeface="Roboto" panose="02000000000000000000" pitchFamily="2" charset="0"/>
              </a:rPr>
              <a:t>Roboto</a:t>
            </a:r>
            <a:r>
              <a:rPr lang="en-US" altLang="pl-PL" sz="1000" dirty="0"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pl-PL" altLang="pl-PL" sz="1000" dirty="0">
                <a:latin typeface="Roboto" panose="02000000000000000000" pitchFamily="2" charset="0"/>
                <a:ea typeface="Roboto" panose="02000000000000000000" pitchFamily="2" charset="0"/>
              </a:rPr>
              <a:t>9 </a:t>
            </a:r>
            <a:r>
              <a:rPr lang="en-US" altLang="pl-PL" sz="1000" dirty="0">
                <a:latin typeface="Roboto" panose="02000000000000000000" pitchFamily="2" charset="0"/>
                <a:ea typeface="Roboto" panose="02000000000000000000" pitchFamily="2" charset="0"/>
              </a:rPr>
              <a:t>pt, name Fig. and number bold, centered, spacing: before 6 pt, after </a:t>
            </a:r>
            <a:r>
              <a:rPr lang="pl-PL" altLang="pl-PL" sz="1000" dirty="0">
                <a:latin typeface="Roboto" panose="02000000000000000000" pitchFamily="2" charset="0"/>
                <a:ea typeface="Roboto" panose="02000000000000000000" pitchFamily="2" charset="0"/>
              </a:rPr>
              <a:t>6</a:t>
            </a:r>
            <a:r>
              <a:rPr lang="en-US" altLang="pl-PL" sz="1000" dirty="0">
                <a:latin typeface="Roboto" panose="02000000000000000000" pitchFamily="2" charset="0"/>
                <a:ea typeface="Roboto" panose="02000000000000000000" pitchFamily="2" charset="0"/>
              </a:rPr>
              <a:t> pt</a:t>
            </a:r>
            <a:r>
              <a:rPr lang="pl-PL" altLang="pl-PL" sz="1000" dirty="0">
                <a:latin typeface="Roboto" panose="02000000000000000000" pitchFamily="2" charset="0"/>
                <a:ea typeface="Roboto" panose="02000000000000000000" pitchFamily="2" charset="0"/>
              </a:rPr>
              <a:t>)</a:t>
            </a:r>
          </a:p>
          <a:p>
            <a:pPr algn="just" eaLnBrk="1" hangingPunct="1">
              <a:spcAft>
                <a:spcPts val="600"/>
              </a:spcAft>
            </a:pPr>
            <a:r>
              <a:rPr lang="en-US" altLang="pl-PL" sz="1000" b="1" dirty="0">
                <a:latin typeface="Roboto" panose="02000000000000000000" pitchFamily="2" charset="0"/>
                <a:ea typeface="Roboto" panose="02000000000000000000" pitchFamily="2" charset="0"/>
              </a:rPr>
              <a:t>Conclusions</a:t>
            </a:r>
            <a:r>
              <a:rPr lang="en-US" altLang="pl-PL" sz="1000" dirty="0">
                <a:latin typeface="Roboto" panose="02000000000000000000" pitchFamily="2" charset="0"/>
                <a:ea typeface="Roboto" panose="02000000000000000000" pitchFamily="2" charset="0"/>
              </a:rPr>
              <a:t> (like the titles of the main chapters, without a number)</a:t>
            </a:r>
            <a:endParaRPr lang="pl-PL" altLang="pl-PL" sz="1000" dirty="0"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 algn="just" eaLnBrk="1" hangingPunct="1">
              <a:spcAft>
                <a:spcPts val="600"/>
              </a:spcAft>
            </a:pPr>
            <a:r>
              <a:rPr lang="en-US" altLang="pl-PL" sz="1000" dirty="0">
                <a:latin typeface="Roboto" panose="02000000000000000000" pitchFamily="2" charset="0"/>
                <a:ea typeface="Roboto" panose="02000000000000000000" pitchFamily="2" charset="0"/>
              </a:rPr>
              <a:t>Lorem ipsum dolor sit </a:t>
            </a:r>
            <a:r>
              <a:rPr lang="en-US" altLang="pl-PL" sz="1000" dirty="0" err="1">
                <a:latin typeface="Roboto" panose="02000000000000000000" pitchFamily="2" charset="0"/>
                <a:ea typeface="Roboto" panose="02000000000000000000" pitchFamily="2" charset="0"/>
              </a:rPr>
              <a:t>amet</a:t>
            </a:r>
            <a:r>
              <a:rPr lang="en-US" altLang="pl-PL" sz="1000" dirty="0">
                <a:latin typeface="Roboto" panose="02000000000000000000" pitchFamily="2" charset="0"/>
                <a:ea typeface="Roboto" panose="02000000000000000000" pitchFamily="2" charset="0"/>
              </a:rPr>
              <a:t>, </a:t>
            </a:r>
            <a:r>
              <a:rPr lang="en-US" altLang="pl-PL" sz="1000" dirty="0" err="1">
                <a:latin typeface="Roboto" panose="02000000000000000000" pitchFamily="2" charset="0"/>
                <a:ea typeface="Roboto" panose="02000000000000000000" pitchFamily="2" charset="0"/>
              </a:rPr>
              <a:t>consectetur</a:t>
            </a:r>
            <a:r>
              <a:rPr lang="en-US" altLang="pl-PL" sz="1000" dirty="0"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altLang="pl-PL" sz="1000" dirty="0" err="1">
                <a:latin typeface="Roboto" panose="02000000000000000000" pitchFamily="2" charset="0"/>
                <a:ea typeface="Roboto" panose="02000000000000000000" pitchFamily="2" charset="0"/>
              </a:rPr>
              <a:t>adipiscing</a:t>
            </a:r>
            <a:r>
              <a:rPr lang="en-US" altLang="pl-PL" sz="1000" dirty="0"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altLang="pl-PL" sz="1000" dirty="0" err="1">
                <a:latin typeface="Roboto" panose="02000000000000000000" pitchFamily="2" charset="0"/>
                <a:ea typeface="Roboto" panose="02000000000000000000" pitchFamily="2" charset="0"/>
              </a:rPr>
              <a:t>elit</a:t>
            </a:r>
            <a:r>
              <a:rPr lang="en-US" altLang="pl-PL" sz="1000" dirty="0">
                <a:latin typeface="Roboto" panose="02000000000000000000" pitchFamily="2" charset="0"/>
                <a:ea typeface="Roboto" panose="02000000000000000000" pitchFamily="2" charset="0"/>
              </a:rPr>
              <a:t>, sed do </a:t>
            </a:r>
            <a:r>
              <a:rPr lang="en-US" altLang="pl-PL" sz="1000" dirty="0" err="1">
                <a:latin typeface="Roboto" panose="02000000000000000000" pitchFamily="2" charset="0"/>
                <a:ea typeface="Roboto" panose="02000000000000000000" pitchFamily="2" charset="0"/>
              </a:rPr>
              <a:t>eiusmod</a:t>
            </a:r>
            <a:r>
              <a:rPr lang="en-US" altLang="pl-PL" sz="1000" dirty="0"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altLang="pl-PL" sz="1000" dirty="0" err="1">
                <a:latin typeface="Roboto" panose="02000000000000000000" pitchFamily="2" charset="0"/>
                <a:ea typeface="Roboto" panose="02000000000000000000" pitchFamily="2" charset="0"/>
              </a:rPr>
              <a:t>tempor</a:t>
            </a:r>
            <a:r>
              <a:rPr lang="en-US" altLang="pl-PL" sz="1000" dirty="0"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altLang="pl-PL" sz="1000" dirty="0" err="1">
                <a:latin typeface="Roboto" panose="02000000000000000000" pitchFamily="2" charset="0"/>
                <a:ea typeface="Roboto" panose="02000000000000000000" pitchFamily="2" charset="0"/>
              </a:rPr>
              <a:t>incididunt</a:t>
            </a:r>
            <a:r>
              <a:rPr lang="en-US" altLang="pl-PL" sz="1000" dirty="0"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altLang="pl-PL" sz="1000" dirty="0" err="1">
                <a:latin typeface="Roboto" panose="02000000000000000000" pitchFamily="2" charset="0"/>
                <a:ea typeface="Roboto" panose="02000000000000000000" pitchFamily="2" charset="0"/>
              </a:rPr>
              <a:t>ut</a:t>
            </a:r>
            <a:r>
              <a:rPr lang="en-US" altLang="pl-PL" sz="1000" dirty="0">
                <a:latin typeface="Roboto" panose="02000000000000000000" pitchFamily="2" charset="0"/>
                <a:ea typeface="Roboto" panose="02000000000000000000" pitchFamily="2" charset="0"/>
              </a:rPr>
              <a:t> labore et dolore magna </a:t>
            </a:r>
            <a:r>
              <a:rPr lang="en-US" altLang="pl-PL" sz="1000" dirty="0" err="1">
                <a:latin typeface="Roboto" panose="02000000000000000000" pitchFamily="2" charset="0"/>
                <a:ea typeface="Roboto" panose="02000000000000000000" pitchFamily="2" charset="0"/>
              </a:rPr>
              <a:t>aliqua</a:t>
            </a:r>
            <a:r>
              <a:rPr lang="en-US" altLang="pl-PL" sz="1000" dirty="0">
                <a:latin typeface="Roboto" panose="02000000000000000000" pitchFamily="2" charset="0"/>
                <a:ea typeface="Roboto" panose="02000000000000000000" pitchFamily="2" charset="0"/>
              </a:rPr>
              <a:t>. Ut </a:t>
            </a:r>
            <a:r>
              <a:rPr lang="en-US" altLang="pl-PL" sz="1000" dirty="0" err="1">
                <a:latin typeface="Roboto" panose="02000000000000000000" pitchFamily="2" charset="0"/>
                <a:ea typeface="Roboto" panose="02000000000000000000" pitchFamily="2" charset="0"/>
              </a:rPr>
              <a:t>enim</a:t>
            </a:r>
            <a:r>
              <a:rPr lang="en-US" altLang="pl-PL" sz="1000" dirty="0">
                <a:latin typeface="Roboto" panose="02000000000000000000" pitchFamily="2" charset="0"/>
                <a:ea typeface="Roboto" panose="02000000000000000000" pitchFamily="2" charset="0"/>
              </a:rPr>
              <a:t> ad minim </a:t>
            </a:r>
            <a:r>
              <a:rPr lang="en-US" altLang="pl-PL" sz="1000" dirty="0" err="1">
                <a:latin typeface="Roboto" panose="02000000000000000000" pitchFamily="2" charset="0"/>
                <a:ea typeface="Roboto" panose="02000000000000000000" pitchFamily="2" charset="0"/>
              </a:rPr>
              <a:t>veniam</a:t>
            </a:r>
            <a:r>
              <a:rPr lang="en-US" altLang="pl-PL" sz="1000" dirty="0">
                <a:latin typeface="Roboto" panose="02000000000000000000" pitchFamily="2" charset="0"/>
                <a:ea typeface="Roboto" panose="02000000000000000000" pitchFamily="2" charset="0"/>
              </a:rPr>
              <a:t>, </a:t>
            </a:r>
            <a:r>
              <a:rPr lang="en-US" altLang="pl-PL" sz="1000" dirty="0" err="1">
                <a:latin typeface="Roboto" panose="02000000000000000000" pitchFamily="2" charset="0"/>
                <a:ea typeface="Roboto" panose="02000000000000000000" pitchFamily="2" charset="0"/>
              </a:rPr>
              <a:t>quis</a:t>
            </a:r>
            <a:r>
              <a:rPr lang="en-US" altLang="pl-PL" sz="1000" dirty="0"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altLang="pl-PL" sz="1000" dirty="0" err="1">
                <a:latin typeface="Roboto" panose="02000000000000000000" pitchFamily="2" charset="0"/>
                <a:ea typeface="Roboto" panose="02000000000000000000" pitchFamily="2" charset="0"/>
              </a:rPr>
              <a:t>nostrud</a:t>
            </a:r>
            <a:r>
              <a:rPr lang="en-US" altLang="pl-PL" sz="1000" dirty="0">
                <a:latin typeface="Roboto" panose="02000000000000000000" pitchFamily="2" charset="0"/>
                <a:ea typeface="Roboto" panose="02000000000000000000" pitchFamily="2" charset="0"/>
              </a:rPr>
              <a:t> exercitation </a:t>
            </a:r>
            <a:r>
              <a:rPr lang="en-US" altLang="pl-PL" sz="1000" dirty="0" err="1">
                <a:latin typeface="Roboto" panose="02000000000000000000" pitchFamily="2" charset="0"/>
                <a:ea typeface="Roboto" panose="02000000000000000000" pitchFamily="2" charset="0"/>
              </a:rPr>
              <a:t>ullamco</a:t>
            </a:r>
            <a:r>
              <a:rPr lang="en-US" altLang="pl-PL" sz="1000" dirty="0"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altLang="pl-PL" sz="1000" dirty="0" err="1">
                <a:latin typeface="Roboto" panose="02000000000000000000" pitchFamily="2" charset="0"/>
                <a:ea typeface="Roboto" panose="02000000000000000000" pitchFamily="2" charset="0"/>
              </a:rPr>
              <a:t>laboris</a:t>
            </a:r>
            <a:r>
              <a:rPr lang="en-US" altLang="pl-PL" sz="1000" dirty="0">
                <a:latin typeface="Roboto" panose="02000000000000000000" pitchFamily="2" charset="0"/>
                <a:ea typeface="Roboto" panose="02000000000000000000" pitchFamily="2" charset="0"/>
              </a:rPr>
              <a:t> nisi </a:t>
            </a:r>
            <a:r>
              <a:rPr lang="en-US" altLang="pl-PL" sz="1000" dirty="0" err="1">
                <a:latin typeface="Roboto" panose="02000000000000000000" pitchFamily="2" charset="0"/>
                <a:ea typeface="Roboto" panose="02000000000000000000" pitchFamily="2" charset="0"/>
              </a:rPr>
              <a:t>ut</a:t>
            </a:r>
            <a:r>
              <a:rPr lang="en-US" altLang="pl-PL" sz="1000" dirty="0"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altLang="pl-PL" sz="1000" dirty="0" err="1">
                <a:latin typeface="Roboto" panose="02000000000000000000" pitchFamily="2" charset="0"/>
                <a:ea typeface="Roboto" panose="02000000000000000000" pitchFamily="2" charset="0"/>
              </a:rPr>
              <a:t>aliquip</a:t>
            </a:r>
            <a:r>
              <a:rPr lang="en-US" altLang="pl-PL" sz="1000" dirty="0">
                <a:latin typeface="Roboto" panose="02000000000000000000" pitchFamily="2" charset="0"/>
                <a:ea typeface="Roboto" panose="02000000000000000000" pitchFamily="2" charset="0"/>
              </a:rPr>
              <a:t> ex </a:t>
            </a:r>
            <a:r>
              <a:rPr lang="en-US" altLang="pl-PL" sz="1000" dirty="0" err="1">
                <a:latin typeface="Roboto" panose="02000000000000000000" pitchFamily="2" charset="0"/>
                <a:ea typeface="Roboto" panose="02000000000000000000" pitchFamily="2" charset="0"/>
              </a:rPr>
              <a:t>ea</a:t>
            </a:r>
            <a:r>
              <a:rPr lang="en-US" altLang="pl-PL" sz="1000" dirty="0"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altLang="pl-PL" sz="1000" dirty="0" err="1">
                <a:latin typeface="Roboto" panose="02000000000000000000" pitchFamily="2" charset="0"/>
                <a:ea typeface="Roboto" panose="02000000000000000000" pitchFamily="2" charset="0"/>
              </a:rPr>
              <a:t>commodo</a:t>
            </a:r>
            <a:r>
              <a:rPr lang="en-US" altLang="pl-PL" sz="1000" dirty="0"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altLang="pl-PL" sz="1000" dirty="0" err="1">
                <a:latin typeface="Roboto" panose="02000000000000000000" pitchFamily="2" charset="0"/>
                <a:ea typeface="Roboto" panose="02000000000000000000" pitchFamily="2" charset="0"/>
              </a:rPr>
              <a:t>consequat</a:t>
            </a:r>
            <a:r>
              <a:rPr lang="en-US" altLang="pl-PL" sz="1000" dirty="0">
                <a:latin typeface="Roboto" panose="02000000000000000000" pitchFamily="2" charset="0"/>
                <a:ea typeface="Roboto" panose="02000000000000000000" pitchFamily="2" charset="0"/>
              </a:rPr>
              <a:t>. Duis </a:t>
            </a:r>
            <a:r>
              <a:rPr lang="en-US" altLang="pl-PL" sz="1000" dirty="0" err="1">
                <a:latin typeface="Roboto" panose="02000000000000000000" pitchFamily="2" charset="0"/>
                <a:ea typeface="Roboto" panose="02000000000000000000" pitchFamily="2" charset="0"/>
              </a:rPr>
              <a:t>aute</a:t>
            </a:r>
            <a:r>
              <a:rPr lang="en-US" altLang="pl-PL" sz="1000" dirty="0"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altLang="pl-PL" sz="1000" dirty="0" err="1">
                <a:latin typeface="Roboto" panose="02000000000000000000" pitchFamily="2" charset="0"/>
                <a:ea typeface="Roboto" panose="02000000000000000000" pitchFamily="2" charset="0"/>
              </a:rPr>
              <a:t>irure</a:t>
            </a:r>
            <a:r>
              <a:rPr lang="en-US" altLang="pl-PL" sz="1000" dirty="0">
                <a:latin typeface="Roboto" panose="02000000000000000000" pitchFamily="2" charset="0"/>
                <a:ea typeface="Roboto" panose="02000000000000000000" pitchFamily="2" charset="0"/>
              </a:rPr>
              <a:t> dolor in </a:t>
            </a:r>
            <a:r>
              <a:rPr lang="en-US" altLang="pl-PL" sz="1000" dirty="0" err="1">
                <a:latin typeface="Roboto" panose="02000000000000000000" pitchFamily="2" charset="0"/>
                <a:ea typeface="Roboto" panose="02000000000000000000" pitchFamily="2" charset="0"/>
              </a:rPr>
              <a:t>reprehenderit</a:t>
            </a:r>
            <a:r>
              <a:rPr lang="en-US" altLang="pl-PL" sz="1000" dirty="0">
                <a:latin typeface="Roboto" panose="02000000000000000000" pitchFamily="2" charset="0"/>
                <a:ea typeface="Roboto" panose="02000000000000000000" pitchFamily="2" charset="0"/>
              </a:rPr>
              <a:t> in </a:t>
            </a:r>
            <a:r>
              <a:rPr lang="en-US" altLang="pl-PL" sz="1000" dirty="0" err="1">
                <a:latin typeface="Roboto" panose="02000000000000000000" pitchFamily="2" charset="0"/>
                <a:ea typeface="Roboto" panose="02000000000000000000" pitchFamily="2" charset="0"/>
              </a:rPr>
              <a:t>voluptate</a:t>
            </a:r>
            <a:r>
              <a:rPr lang="en-US" altLang="pl-PL" sz="1000" dirty="0"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altLang="pl-PL" sz="1000" dirty="0" err="1">
                <a:latin typeface="Roboto" panose="02000000000000000000" pitchFamily="2" charset="0"/>
                <a:ea typeface="Roboto" panose="02000000000000000000" pitchFamily="2" charset="0"/>
              </a:rPr>
              <a:t>velit</a:t>
            </a:r>
            <a:r>
              <a:rPr lang="en-US" altLang="pl-PL" sz="1000" dirty="0"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altLang="pl-PL" sz="1000" dirty="0" err="1">
                <a:latin typeface="Roboto" panose="02000000000000000000" pitchFamily="2" charset="0"/>
                <a:ea typeface="Roboto" panose="02000000000000000000" pitchFamily="2" charset="0"/>
              </a:rPr>
              <a:t>esse</a:t>
            </a:r>
            <a:r>
              <a:rPr lang="en-US" altLang="pl-PL" sz="1000" dirty="0"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altLang="pl-PL" sz="1000" dirty="0" err="1">
                <a:latin typeface="Roboto" panose="02000000000000000000" pitchFamily="2" charset="0"/>
                <a:ea typeface="Roboto" panose="02000000000000000000" pitchFamily="2" charset="0"/>
              </a:rPr>
              <a:t>cillum</a:t>
            </a:r>
            <a:r>
              <a:rPr lang="en-US" altLang="pl-PL" sz="1000" dirty="0">
                <a:latin typeface="Roboto" panose="02000000000000000000" pitchFamily="2" charset="0"/>
                <a:ea typeface="Roboto" panose="02000000000000000000" pitchFamily="2" charset="0"/>
              </a:rPr>
              <a:t> dolore </a:t>
            </a:r>
            <a:r>
              <a:rPr lang="en-US" altLang="pl-PL" sz="1000" dirty="0" err="1">
                <a:latin typeface="Roboto" panose="02000000000000000000" pitchFamily="2" charset="0"/>
                <a:ea typeface="Roboto" panose="02000000000000000000" pitchFamily="2" charset="0"/>
              </a:rPr>
              <a:t>eu</a:t>
            </a:r>
            <a:r>
              <a:rPr lang="en-US" altLang="pl-PL" sz="1000" dirty="0"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altLang="pl-PL" sz="1000" dirty="0" err="1">
                <a:latin typeface="Roboto" panose="02000000000000000000" pitchFamily="2" charset="0"/>
                <a:ea typeface="Roboto" panose="02000000000000000000" pitchFamily="2" charset="0"/>
              </a:rPr>
              <a:t>fugiat</a:t>
            </a:r>
            <a:r>
              <a:rPr lang="en-US" altLang="pl-PL" sz="1000" dirty="0"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altLang="pl-PL" sz="1000" dirty="0" err="1">
                <a:latin typeface="Roboto" panose="02000000000000000000" pitchFamily="2" charset="0"/>
                <a:ea typeface="Roboto" panose="02000000000000000000" pitchFamily="2" charset="0"/>
              </a:rPr>
              <a:t>nulla</a:t>
            </a:r>
            <a:r>
              <a:rPr lang="en-US" altLang="pl-PL" sz="1000" dirty="0"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altLang="pl-PL" sz="1000" dirty="0" err="1">
                <a:latin typeface="Roboto" panose="02000000000000000000" pitchFamily="2" charset="0"/>
                <a:ea typeface="Roboto" panose="02000000000000000000" pitchFamily="2" charset="0"/>
              </a:rPr>
              <a:t>pariatur</a:t>
            </a:r>
            <a:r>
              <a:rPr lang="en-US" altLang="pl-PL" sz="1000" dirty="0">
                <a:latin typeface="Roboto" panose="02000000000000000000" pitchFamily="2" charset="0"/>
                <a:ea typeface="Roboto" panose="02000000000000000000" pitchFamily="2" charset="0"/>
              </a:rPr>
              <a:t>. </a:t>
            </a:r>
            <a:r>
              <a:rPr lang="en-US" altLang="pl-PL" sz="1000" dirty="0" err="1">
                <a:latin typeface="Roboto" panose="02000000000000000000" pitchFamily="2" charset="0"/>
                <a:ea typeface="Roboto" panose="02000000000000000000" pitchFamily="2" charset="0"/>
              </a:rPr>
              <a:t>Excepteur</a:t>
            </a:r>
            <a:r>
              <a:rPr lang="en-US" altLang="pl-PL" sz="1000" dirty="0"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altLang="pl-PL" sz="1000" dirty="0" err="1">
                <a:latin typeface="Roboto" panose="02000000000000000000" pitchFamily="2" charset="0"/>
                <a:ea typeface="Roboto" panose="02000000000000000000" pitchFamily="2" charset="0"/>
              </a:rPr>
              <a:t>sint</a:t>
            </a:r>
            <a:r>
              <a:rPr lang="en-US" altLang="pl-PL" sz="1000" dirty="0"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altLang="pl-PL" sz="1000" dirty="0" err="1">
                <a:latin typeface="Roboto" panose="02000000000000000000" pitchFamily="2" charset="0"/>
                <a:ea typeface="Roboto" panose="02000000000000000000" pitchFamily="2" charset="0"/>
              </a:rPr>
              <a:t>occaecat</a:t>
            </a:r>
            <a:r>
              <a:rPr lang="en-US" altLang="pl-PL" sz="1000" dirty="0"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altLang="pl-PL" sz="1000" dirty="0" err="1">
                <a:latin typeface="Roboto" panose="02000000000000000000" pitchFamily="2" charset="0"/>
                <a:ea typeface="Roboto" panose="02000000000000000000" pitchFamily="2" charset="0"/>
              </a:rPr>
              <a:t>cupidatat</a:t>
            </a:r>
            <a:r>
              <a:rPr lang="en-US" altLang="pl-PL" sz="1000" dirty="0">
                <a:latin typeface="Roboto" panose="02000000000000000000" pitchFamily="2" charset="0"/>
                <a:ea typeface="Roboto" panose="02000000000000000000" pitchFamily="2" charset="0"/>
              </a:rPr>
              <a:t> non </a:t>
            </a:r>
            <a:r>
              <a:rPr lang="en-US" altLang="pl-PL" sz="1000" dirty="0" err="1">
                <a:latin typeface="Roboto" panose="02000000000000000000" pitchFamily="2" charset="0"/>
                <a:ea typeface="Roboto" panose="02000000000000000000" pitchFamily="2" charset="0"/>
              </a:rPr>
              <a:t>proident</a:t>
            </a:r>
            <a:r>
              <a:rPr lang="en-US" altLang="pl-PL" sz="1000" dirty="0">
                <a:latin typeface="Roboto" panose="02000000000000000000" pitchFamily="2" charset="0"/>
                <a:ea typeface="Roboto" panose="02000000000000000000" pitchFamily="2" charset="0"/>
              </a:rPr>
              <a:t>, sunt in culpa qui </a:t>
            </a:r>
            <a:r>
              <a:rPr lang="en-US" altLang="pl-PL" sz="1000" dirty="0" err="1">
                <a:latin typeface="Roboto" panose="02000000000000000000" pitchFamily="2" charset="0"/>
                <a:ea typeface="Roboto" panose="02000000000000000000" pitchFamily="2" charset="0"/>
              </a:rPr>
              <a:t>officia</a:t>
            </a:r>
            <a:r>
              <a:rPr lang="en-US" altLang="pl-PL" sz="1000" dirty="0"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altLang="pl-PL" sz="1000" dirty="0" err="1">
                <a:latin typeface="Roboto" panose="02000000000000000000" pitchFamily="2" charset="0"/>
                <a:ea typeface="Roboto" panose="02000000000000000000" pitchFamily="2" charset="0"/>
              </a:rPr>
              <a:t>deserunt</a:t>
            </a:r>
            <a:r>
              <a:rPr lang="en-US" altLang="pl-PL" sz="1000" dirty="0"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altLang="pl-PL" sz="1000" dirty="0" err="1">
                <a:latin typeface="Roboto" panose="02000000000000000000" pitchFamily="2" charset="0"/>
                <a:ea typeface="Roboto" panose="02000000000000000000" pitchFamily="2" charset="0"/>
              </a:rPr>
              <a:t>mollit</a:t>
            </a:r>
            <a:r>
              <a:rPr lang="en-US" altLang="pl-PL" sz="1000" dirty="0"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altLang="pl-PL" sz="1000" dirty="0" err="1">
                <a:latin typeface="Roboto" panose="02000000000000000000" pitchFamily="2" charset="0"/>
                <a:ea typeface="Roboto" panose="02000000000000000000" pitchFamily="2" charset="0"/>
              </a:rPr>
              <a:t>anim</a:t>
            </a:r>
            <a:r>
              <a:rPr lang="en-US" altLang="pl-PL" sz="1000" dirty="0">
                <a:latin typeface="Roboto" panose="02000000000000000000" pitchFamily="2" charset="0"/>
                <a:ea typeface="Roboto" panose="02000000000000000000" pitchFamily="2" charset="0"/>
              </a:rPr>
              <a:t> id </a:t>
            </a:r>
            <a:r>
              <a:rPr lang="en-US" altLang="pl-PL" sz="1000" dirty="0" err="1">
                <a:latin typeface="Roboto" panose="02000000000000000000" pitchFamily="2" charset="0"/>
                <a:ea typeface="Roboto" panose="02000000000000000000" pitchFamily="2" charset="0"/>
              </a:rPr>
              <a:t>est</a:t>
            </a:r>
            <a:r>
              <a:rPr lang="en-US" altLang="pl-PL" sz="1000" dirty="0"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altLang="pl-PL" sz="1000" dirty="0" err="1">
                <a:latin typeface="Roboto" panose="02000000000000000000" pitchFamily="2" charset="0"/>
                <a:ea typeface="Roboto" panose="02000000000000000000" pitchFamily="2" charset="0"/>
              </a:rPr>
              <a:t>laborum</a:t>
            </a:r>
            <a:r>
              <a:rPr lang="en-US" altLang="pl-PL" sz="1000" dirty="0">
                <a:latin typeface="Roboto" panose="02000000000000000000" pitchFamily="2" charset="0"/>
                <a:ea typeface="Roboto" panose="02000000000000000000" pitchFamily="2" charset="0"/>
              </a:rPr>
              <a:t>.</a:t>
            </a:r>
            <a:endParaRPr lang="pl-PL" altLang="pl-PL" sz="1000" dirty="0"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 algn="just"/>
            <a:r>
              <a:rPr lang="en-US" altLang="pl-PL" sz="1000" dirty="0">
                <a:latin typeface="Roboto" panose="02000000000000000000" pitchFamily="2" charset="0"/>
                <a:ea typeface="Roboto" panose="02000000000000000000" pitchFamily="2" charset="0"/>
              </a:rPr>
              <a:t>Lorem ipsum dolor sit </a:t>
            </a:r>
            <a:r>
              <a:rPr lang="en-US" altLang="pl-PL" sz="1000" dirty="0" err="1">
                <a:latin typeface="Roboto" panose="02000000000000000000" pitchFamily="2" charset="0"/>
                <a:ea typeface="Roboto" panose="02000000000000000000" pitchFamily="2" charset="0"/>
              </a:rPr>
              <a:t>amet</a:t>
            </a:r>
            <a:r>
              <a:rPr lang="en-US" altLang="pl-PL" sz="1000" dirty="0">
                <a:latin typeface="Roboto" panose="02000000000000000000" pitchFamily="2" charset="0"/>
                <a:ea typeface="Roboto" panose="02000000000000000000" pitchFamily="2" charset="0"/>
              </a:rPr>
              <a:t>, </a:t>
            </a:r>
            <a:r>
              <a:rPr lang="en-US" altLang="pl-PL" sz="1000" dirty="0" err="1">
                <a:latin typeface="Roboto" panose="02000000000000000000" pitchFamily="2" charset="0"/>
                <a:ea typeface="Roboto" panose="02000000000000000000" pitchFamily="2" charset="0"/>
              </a:rPr>
              <a:t>consectetur</a:t>
            </a:r>
            <a:r>
              <a:rPr lang="en-US" altLang="pl-PL" sz="1000" dirty="0"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altLang="pl-PL" sz="1000" dirty="0" err="1">
                <a:latin typeface="Roboto" panose="02000000000000000000" pitchFamily="2" charset="0"/>
                <a:ea typeface="Roboto" panose="02000000000000000000" pitchFamily="2" charset="0"/>
              </a:rPr>
              <a:t>adipiscing</a:t>
            </a:r>
            <a:r>
              <a:rPr lang="en-US" altLang="pl-PL" sz="1000" dirty="0"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altLang="pl-PL" sz="1000" dirty="0" err="1">
                <a:latin typeface="Roboto" panose="02000000000000000000" pitchFamily="2" charset="0"/>
                <a:ea typeface="Roboto" panose="02000000000000000000" pitchFamily="2" charset="0"/>
              </a:rPr>
              <a:t>elit</a:t>
            </a:r>
            <a:r>
              <a:rPr lang="en-US" altLang="pl-PL" sz="1000" dirty="0">
                <a:latin typeface="Roboto" panose="02000000000000000000" pitchFamily="2" charset="0"/>
                <a:ea typeface="Roboto" panose="02000000000000000000" pitchFamily="2" charset="0"/>
              </a:rPr>
              <a:t>, sed do </a:t>
            </a:r>
            <a:r>
              <a:rPr lang="en-US" altLang="pl-PL" sz="1000" dirty="0" err="1">
                <a:latin typeface="Roboto" panose="02000000000000000000" pitchFamily="2" charset="0"/>
                <a:ea typeface="Roboto" panose="02000000000000000000" pitchFamily="2" charset="0"/>
              </a:rPr>
              <a:t>eiusmod</a:t>
            </a:r>
            <a:r>
              <a:rPr lang="en-US" altLang="pl-PL" sz="1000" dirty="0"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altLang="pl-PL" sz="1000" dirty="0" err="1">
                <a:latin typeface="Roboto" panose="02000000000000000000" pitchFamily="2" charset="0"/>
                <a:ea typeface="Roboto" panose="02000000000000000000" pitchFamily="2" charset="0"/>
              </a:rPr>
              <a:t>tempor</a:t>
            </a:r>
            <a:r>
              <a:rPr lang="en-US" altLang="pl-PL" sz="1000" dirty="0"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altLang="pl-PL" sz="1000" dirty="0" err="1">
                <a:latin typeface="Roboto" panose="02000000000000000000" pitchFamily="2" charset="0"/>
                <a:ea typeface="Roboto" panose="02000000000000000000" pitchFamily="2" charset="0"/>
              </a:rPr>
              <a:t>incididunt</a:t>
            </a:r>
            <a:r>
              <a:rPr lang="en-US" altLang="pl-PL" sz="1000" dirty="0"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altLang="pl-PL" sz="1000" dirty="0" err="1">
                <a:latin typeface="Roboto" panose="02000000000000000000" pitchFamily="2" charset="0"/>
                <a:ea typeface="Roboto" panose="02000000000000000000" pitchFamily="2" charset="0"/>
              </a:rPr>
              <a:t>ut</a:t>
            </a:r>
            <a:r>
              <a:rPr lang="en-US" altLang="pl-PL" sz="1000" dirty="0">
                <a:latin typeface="Roboto" panose="02000000000000000000" pitchFamily="2" charset="0"/>
                <a:ea typeface="Roboto" panose="02000000000000000000" pitchFamily="2" charset="0"/>
              </a:rPr>
              <a:t> labore et dolore magna </a:t>
            </a:r>
            <a:r>
              <a:rPr lang="en-US" altLang="pl-PL" sz="1000" dirty="0" err="1">
                <a:latin typeface="Roboto" panose="02000000000000000000" pitchFamily="2" charset="0"/>
                <a:ea typeface="Roboto" panose="02000000000000000000" pitchFamily="2" charset="0"/>
              </a:rPr>
              <a:t>aliqua</a:t>
            </a:r>
            <a:r>
              <a:rPr lang="en-US" altLang="pl-PL" sz="1000" dirty="0">
                <a:latin typeface="Roboto" panose="02000000000000000000" pitchFamily="2" charset="0"/>
                <a:ea typeface="Roboto" panose="02000000000000000000" pitchFamily="2" charset="0"/>
              </a:rPr>
              <a:t>. Ut </a:t>
            </a:r>
            <a:r>
              <a:rPr lang="en-US" altLang="pl-PL" sz="1000" dirty="0" err="1">
                <a:latin typeface="Roboto" panose="02000000000000000000" pitchFamily="2" charset="0"/>
                <a:ea typeface="Roboto" panose="02000000000000000000" pitchFamily="2" charset="0"/>
              </a:rPr>
              <a:t>enim</a:t>
            </a:r>
            <a:r>
              <a:rPr lang="en-US" altLang="pl-PL" sz="1000" dirty="0">
                <a:latin typeface="Roboto" panose="02000000000000000000" pitchFamily="2" charset="0"/>
                <a:ea typeface="Roboto" panose="02000000000000000000" pitchFamily="2" charset="0"/>
              </a:rPr>
              <a:t> ad minim </a:t>
            </a:r>
            <a:r>
              <a:rPr lang="en-US" altLang="pl-PL" sz="1000" dirty="0" err="1">
                <a:latin typeface="Roboto" panose="02000000000000000000" pitchFamily="2" charset="0"/>
                <a:ea typeface="Roboto" panose="02000000000000000000" pitchFamily="2" charset="0"/>
              </a:rPr>
              <a:t>veniam</a:t>
            </a:r>
            <a:r>
              <a:rPr lang="en-US" altLang="pl-PL" sz="1000" dirty="0">
                <a:latin typeface="Roboto" panose="02000000000000000000" pitchFamily="2" charset="0"/>
                <a:ea typeface="Roboto" panose="02000000000000000000" pitchFamily="2" charset="0"/>
              </a:rPr>
              <a:t>, </a:t>
            </a:r>
            <a:r>
              <a:rPr lang="en-US" altLang="pl-PL" sz="1000" dirty="0" err="1">
                <a:latin typeface="Roboto" panose="02000000000000000000" pitchFamily="2" charset="0"/>
                <a:ea typeface="Roboto" panose="02000000000000000000" pitchFamily="2" charset="0"/>
              </a:rPr>
              <a:t>quis</a:t>
            </a:r>
            <a:r>
              <a:rPr lang="en-US" altLang="pl-PL" sz="1000" dirty="0"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altLang="pl-PL" sz="1000" dirty="0" err="1">
                <a:latin typeface="Roboto" panose="02000000000000000000" pitchFamily="2" charset="0"/>
                <a:ea typeface="Roboto" panose="02000000000000000000" pitchFamily="2" charset="0"/>
              </a:rPr>
              <a:t>nostrud</a:t>
            </a:r>
            <a:r>
              <a:rPr lang="en-US" altLang="pl-PL" sz="1000" dirty="0">
                <a:latin typeface="Roboto" panose="02000000000000000000" pitchFamily="2" charset="0"/>
                <a:ea typeface="Roboto" panose="02000000000000000000" pitchFamily="2" charset="0"/>
              </a:rPr>
              <a:t> exercitation </a:t>
            </a:r>
            <a:r>
              <a:rPr lang="en-US" altLang="pl-PL" sz="1000" dirty="0" err="1">
                <a:latin typeface="Roboto" panose="02000000000000000000" pitchFamily="2" charset="0"/>
                <a:ea typeface="Roboto" panose="02000000000000000000" pitchFamily="2" charset="0"/>
              </a:rPr>
              <a:t>ullamco</a:t>
            </a:r>
            <a:r>
              <a:rPr lang="en-US" altLang="pl-PL" sz="1000" dirty="0"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altLang="pl-PL" sz="1000" dirty="0" err="1">
                <a:latin typeface="Roboto" panose="02000000000000000000" pitchFamily="2" charset="0"/>
                <a:ea typeface="Roboto" panose="02000000000000000000" pitchFamily="2" charset="0"/>
              </a:rPr>
              <a:t>laboris</a:t>
            </a:r>
            <a:r>
              <a:rPr lang="en-US" altLang="pl-PL" sz="1000" dirty="0">
                <a:latin typeface="Roboto" panose="02000000000000000000" pitchFamily="2" charset="0"/>
                <a:ea typeface="Roboto" panose="02000000000000000000" pitchFamily="2" charset="0"/>
              </a:rPr>
              <a:t> nisi </a:t>
            </a:r>
            <a:r>
              <a:rPr lang="en-US" altLang="pl-PL" sz="1000" dirty="0" err="1">
                <a:latin typeface="Roboto" panose="02000000000000000000" pitchFamily="2" charset="0"/>
                <a:ea typeface="Roboto" panose="02000000000000000000" pitchFamily="2" charset="0"/>
              </a:rPr>
              <a:t>ut</a:t>
            </a:r>
            <a:r>
              <a:rPr lang="en-US" altLang="pl-PL" sz="1000" dirty="0"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altLang="pl-PL" sz="1000" dirty="0" err="1">
                <a:latin typeface="Roboto" panose="02000000000000000000" pitchFamily="2" charset="0"/>
                <a:ea typeface="Roboto" panose="02000000000000000000" pitchFamily="2" charset="0"/>
              </a:rPr>
              <a:t>aliquip</a:t>
            </a:r>
            <a:r>
              <a:rPr lang="en-US" altLang="pl-PL" sz="1000" dirty="0">
                <a:latin typeface="Roboto" panose="02000000000000000000" pitchFamily="2" charset="0"/>
                <a:ea typeface="Roboto" panose="02000000000000000000" pitchFamily="2" charset="0"/>
              </a:rPr>
              <a:t> ex </a:t>
            </a:r>
            <a:r>
              <a:rPr lang="en-US" altLang="pl-PL" sz="1000" dirty="0" err="1">
                <a:latin typeface="Roboto" panose="02000000000000000000" pitchFamily="2" charset="0"/>
                <a:ea typeface="Roboto" panose="02000000000000000000" pitchFamily="2" charset="0"/>
              </a:rPr>
              <a:t>ea</a:t>
            </a:r>
            <a:r>
              <a:rPr lang="en-US" altLang="pl-PL" sz="1000" dirty="0"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altLang="pl-PL" sz="1000" dirty="0" err="1">
                <a:latin typeface="Roboto" panose="02000000000000000000" pitchFamily="2" charset="0"/>
                <a:ea typeface="Roboto" panose="02000000000000000000" pitchFamily="2" charset="0"/>
              </a:rPr>
              <a:t>commodo</a:t>
            </a:r>
            <a:r>
              <a:rPr lang="en-US" altLang="pl-PL" sz="1000" dirty="0"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altLang="pl-PL" sz="1000" dirty="0" err="1">
                <a:latin typeface="Roboto" panose="02000000000000000000" pitchFamily="2" charset="0"/>
                <a:ea typeface="Roboto" panose="02000000000000000000" pitchFamily="2" charset="0"/>
              </a:rPr>
              <a:t>consequat</a:t>
            </a:r>
            <a:r>
              <a:rPr lang="en-US" altLang="pl-PL" sz="1000" dirty="0">
                <a:latin typeface="Roboto" panose="02000000000000000000" pitchFamily="2" charset="0"/>
                <a:ea typeface="Roboto" panose="02000000000000000000" pitchFamily="2" charset="0"/>
              </a:rPr>
              <a:t>. </a:t>
            </a:r>
          </a:p>
        </p:txBody>
      </p:sp>
      <p:pic>
        <p:nvPicPr>
          <p:cNvPr id="55" name="Obraz 54">
            <a:extLst>
              <a:ext uri="{FF2B5EF4-FFF2-40B4-BE49-F238E27FC236}">
                <a16:creationId xmlns:a16="http://schemas.microsoft.com/office/drawing/2014/main" id="{F0757B4F-2A92-CE4A-C0DF-9F747A48005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8878837" y="1976233"/>
            <a:ext cx="2335205" cy="1332803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Prostokąt 55">
            <a:extLst>
              <a:ext uri="{FF2B5EF4-FFF2-40B4-BE49-F238E27FC236}">
                <a16:creationId xmlns:a16="http://schemas.microsoft.com/office/drawing/2014/main" id="{6645A3CC-56A8-80B1-295C-EEB89712F191}"/>
              </a:ext>
            </a:extLst>
          </p:cNvPr>
          <p:cNvSpPr/>
          <p:nvPr/>
        </p:nvSpPr>
        <p:spPr>
          <a:xfrm>
            <a:off x="1" y="5851977"/>
            <a:ext cx="12191999" cy="56231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dirty="0">
              <a:solidFill>
                <a:srgbClr val="0762C8"/>
              </a:solidFill>
            </a:endParaRPr>
          </a:p>
        </p:txBody>
      </p:sp>
      <p:pic>
        <p:nvPicPr>
          <p:cNvPr id="67" name="Obraz 66">
            <a:extLst>
              <a:ext uri="{FF2B5EF4-FFF2-40B4-BE49-F238E27FC236}">
                <a16:creationId xmlns:a16="http://schemas.microsoft.com/office/drawing/2014/main" id="{1E41701E-E60E-B77B-7140-86CC401516D2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13736" y="5967547"/>
            <a:ext cx="314344" cy="314344"/>
          </a:xfrm>
          <a:prstGeom prst="rect">
            <a:avLst/>
          </a:prstGeom>
        </p:spPr>
      </p:pic>
      <p:pic>
        <p:nvPicPr>
          <p:cNvPr id="69" name="Obraz 68">
            <a:extLst>
              <a:ext uri="{FF2B5EF4-FFF2-40B4-BE49-F238E27FC236}">
                <a16:creationId xmlns:a16="http://schemas.microsoft.com/office/drawing/2014/main" id="{36F85D74-21B2-D520-E9C1-F9AB14255A95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24425" y="5972351"/>
            <a:ext cx="904943" cy="265449"/>
          </a:xfrm>
          <a:prstGeom prst="rect">
            <a:avLst/>
          </a:prstGeom>
        </p:spPr>
      </p:pic>
      <p:pic>
        <p:nvPicPr>
          <p:cNvPr id="71" name="Obraz 70">
            <a:extLst>
              <a:ext uri="{FF2B5EF4-FFF2-40B4-BE49-F238E27FC236}">
                <a16:creationId xmlns:a16="http://schemas.microsoft.com/office/drawing/2014/main" id="{B86C02F9-0189-6F4A-6D4C-3BBB8A6A7DDC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0917" y="5957037"/>
            <a:ext cx="933836" cy="318668"/>
          </a:xfrm>
          <a:prstGeom prst="rect">
            <a:avLst/>
          </a:prstGeom>
        </p:spPr>
      </p:pic>
      <p:pic>
        <p:nvPicPr>
          <p:cNvPr id="75" name="Obraz 74">
            <a:extLst>
              <a:ext uri="{FF2B5EF4-FFF2-40B4-BE49-F238E27FC236}">
                <a16:creationId xmlns:a16="http://schemas.microsoft.com/office/drawing/2014/main" id="{40400D82-0652-8A72-E4DF-ABE12003EFE7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1106" y="5927404"/>
            <a:ext cx="397571" cy="392294"/>
          </a:xfrm>
          <a:prstGeom prst="rect">
            <a:avLst/>
          </a:prstGeom>
        </p:spPr>
      </p:pic>
      <p:pic>
        <p:nvPicPr>
          <p:cNvPr id="77" name="Obraz 76">
            <a:extLst>
              <a:ext uri="{FF2B5EF4-FFF2-40B4-BE49-F238E27FC236}">
                <a16:creationId xmlns:a16="http://schemas.microsoft.com/office/drawing/2014/main" id="{6423A993-9BDE-97FC-8248-8236966DEB0A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35660" y="5972386"/>
            <a:ext cx="689813" cy="292203"/>
          </a:xfrm>
          <a:prstGeom prst="rect">
            <a:avLst/>
          </a:prstGeom>
        </p:spPr>
      </p:pic>
      <p:pic>
        <p:nvPicPr>
          <p:cNvPr id="79" name="Obraz 78">
            <a:extLst>
              <a:ext uri="{FF2B5EF4-FFF2-40B4-BE49-F238E27FC236}">
                <a16:creationId xmlns:a16="http://schemas.microsoft.com/office/drawing/2014/main" id="{35705290-7D3D-7727-2E88-9E6FE4D96A72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14753" y="5941425"/>
            <a:ext cx="382219" cy="382219"/>
          </a:xfrm>
          <a:prstGeom prst="rect">
            <a:avLst/>
          </a:prstGeom>
        </p:spPr>
      </p:pic>
      <p:pic>
        <p:nvPicPr>
          <p:cNvPr id="81" name="Obraz 80">
            <a:extLst>
              <a:ext uri="{FF2B5EF4-FFF2-40B4-BE49-F238E27FC236}">
                <a16:creationId xmlns:a16="http://schemas.microsoft.com/office/drawing/2014/main" id="{93B896B5-12A9-B183-51A7-4D8E29825869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36308" y="6029013"/>
            <a:ext cx="1175382" cy="189367"/>
          </a:xfrm>
          <a:prstGeom prst="rect">
            <a:avLst/>
          </a:prstGeom>
        </p:spPr>
      </p:pic>
      <p:pic>
        <p:nvPicPr>
          <p:cNvPr id="85" name="Obraz 84">
            <a:extLst>
              <a:ext uri="{FF2B5EF4-FFF2-40B4-BE49-F238E27FC236}">
                <a16:creationId xmlns:a16="http://schemas.microsoft.com/office/drawing/2014/main" id="{D9399EF8-8575-144C-605E-44C17871C927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50888" y="6003731"/>
            <a:ext cx="1039158" cy="200540"/>
          </a:xfrm>
          <a:prstGeom prst="rect">
            <a:avLst/>
          </a:prstGeom>
        </p:spPr>
      </p:pic>
      <p:pic>
        <p:nvPicPr>
          <p:cNvPr id="89" name="Obraz 88">
            <a:extLst>
              <a:ext uri="{FF2B5EF4-FFF2-40B4-BE49-F238E27FC236}">
                <a16:creationId xmlns:a16="http://schemas.microsoft.com/office/drawing/2014/main" id="{D02CB7E3-C48A-5BDD-38CF-CB3CE6B6CB2A}"/>
              </a:ext>
            </a:extLst>
          </p:cNvPr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17677" y="5936079"/>
            <a:ext cx="618432" cy="389135"/>
          </a:xfrm>
          <a:prstGeom prst="rect">
            <a:avLst/>
          </a:prstGeom>
        </p:spPr>
      </p:pic>
      <p:pic>
        <p:nvPicPr>
          <p:cNvPr id="95" name="Obraz 94">
            <a:extLst>
              <a:ext uri="{FF2B5EF4-FFF2-40B4-BE49-F238E27FC236}">
                <a16:creationId xmlns:a16="http://schemas.microsoft.com/office/drawing/2014/main" id="{90B48755-3DAE-990E-C25D-7379B19D2863}"/>
              </a:ext>
            </a:extLst>
          </p:cNvPr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2271" y="6407932"/>
            <a:ext cx="1155373" cy="370794"/>
          </a:xfrm>
          <a:prstGeom prst="rect">
            <a:avLst/>
          </a:prstGeom>
        </p:spPr>
      </p:pic>
      <p:pic>
        <p:nvPicPr>
          <p:cNvPr id="97" name="Obraz 96">
            <a:extLst>
              <a:ext uri="{FF2B5EF4-FFF2-40B4-BE49-F238E27FC236}">
                <a16:creationId xmlns:a16="http://schemas.microsoft.com/office/drawing/2014/main" id="{65F583F2-D90F-3FC8-6C97-AF7C89101AE4}"/>
              </a:ext>
            </a:extLst>
          </p:cNvPr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0130" y="6404520"/>
            <a:ext cx="731089" cy="374206"/>
          </a:xfrm>
          <a:prstGeom prst="rect">
            <a:avLst/>
          </a:prstGeom>
        </p:spPr>
      </p:pic>
      <p:pic>
        <p:nvPicPr>
          <p:cNvPr id="99" name="Obraz 98">
            <a:extLst>
              <a:ext uri="{FF2B5EF4-FFF2-40B4-BE49-F238E27FC236}">
                <a16:creationId xmlns:a16="http://schemas.microsoft.com/office/drawing/2014/main" id="{BCCD16D0-6731-1B2D-0A83-A66F9D047C5F}"/>
              </a:ext>
            </a:extLst>
          </p:cNvPr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4149" y="6420443"/>
            <a:ext cx="1425219" cy="380452"/>
          </a:xfrm>
          <a:prstGeom prst="rect">
            <a:avLst/>
          </a:prstGeom>
        </p:spPr>
      </p:pic>
      <p:pic>
        <p:nvPicPr>
          <p:cNvPr id="101" name="Obraz 100">
            <a:extLst>
              <a:ext uri="{FF2B5EF4-FFF2-40B4-BE49-F238E27FC236}">
                <a16:creationId xmlns:a16="http://schemas.microsoft.com/office/drawing/2014/main" id="{2CD5275A-2242-4ECF-B339-C1F6DA433A21}"/>
              </a:ext>
            </a:extLst>
          </p:cNvPr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14275" y="6407751"/>
            <a:ext cx="908861" cy="395028"/>
          </a:xfrm>
          <a:prstGeom prst="rect">
            <a:avLst/>
          </a:prstGeom>
        </p:spPr>
      </p:pic>
      <p:pic>
        <p:nvPicPr>
          <p:cNvPr id="103" name="Obraz 102">
            <a:extLst>
              <a:ext uri="{FF2B5EF4-FFF2-40B4-BE49-F238E27FC236}">
                <a16:creationId xmlns:a16="http://schemas.microsoft.com/office/drawing/2014/main" id="{D790080D-EB67-9060-916C-AEF15CBBAD67}"/>
              </a:ext>
            </a:extLst>
          </p:cNvPr>
          <p:cNvPicPr>
            <a:picLocks noChangeAspect="1"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65810" y="6396865"/>
            <a:ext cx="1001572" cy="384356"/>
          </a:xfrm>
          <a:prstGeom prst="rect">
            <a:avLst/>
          </a:prstGeom>
        </p:spPr>
      </p:pic>
      <p:pic>
        <p:nvPicPr>
          <p:cNvPr id="105" name="Obraz 104">
            <a:extLst>
              <a:ext uri="{FF2B5EF4-FFF2-40B4-BE49-F238E27FC236}">
                <a16:creationId xmlns:a16="http://schemas.microsoft.com/office/drawing/2014/main" id="{D7AA3F65-3ABE-8FA0-B243-FA3C57678165}"/>
              </a:ext>
            </a:extLst>
          </p:cNvPr>
          <p:cNvPicPr>
            <a:picLocks noChangeAspect="1"/>
          </p:cNvPicPr>
          <p:nvPr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02785" y="6517263"/>
            <a:ext cx="1146495" cy="186055"/>
          </a:xfrm>
          <a:prstGeom prst="rect">
            <a:avLst/>
          </a:prstGeom>
        </p:spPr>
      </p:pic>
      <p:pic>
        <p:nvPicPr>
          <p:cNvPr id="107" name="Obraz 106">
            <a:extLst>
              <a:ext uri="{FF2B5EF4-FFF2-40B4-BE49-F238E27FC236}">
                <a16:creationId xmlns:a16="http://schemas.microsoft.com/office/drawing/2014/main" id="{094E5AC6-B453-E4D2-BC03-E4578D0B6A4F}"/>
              </a:ext>
            </a:extLst>
          </p:cNvPr>
          <p:cNvPicPr>
            <a:picLocks noChangeAspect="1"/>
          </p:cNvPicPr>
          <p:nvPr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98049" y="6456196"/>
            <a:ext cx="1189028" cy="322530"/>
          </a:xfrm>
          <a:prstGeom prst="rect">
            <a:avLst/>
          </a:prstGeom>
        </p:spPr>
      </p:pic>
      <p:pic>
        <p:nvPicPr>
          <p:cNvPr id="109" name="Obraz 108">
            <a:extLst>
              <a:ext uri="{FF2B5EF4-FFF2-40B4-BE49-F238E27FC236}">
                <a16:creationId xmlns:a16="http://schemas.microsoft.com/office/drawing/2014/main" id="{29967A91-480D-5436-133F-0EB93AA59783}"/>
              </a:ext>
            </a:extLst>
          </p:cNvPr>
          <p:cNvPicPr>
            <a:picLocks noChangeAspect="1"/>
          </p:cNvPicPr>
          <p:nvPr/>
        </p:nvPicPr>
        <p:blipFill>
          <a:blip r:embed="rId2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27440" y="6480387"/>
            <a:ext cx="859139" cy="274147"/>
          </a:xfrm>
          <a:prstGeom prst="rect">
            <a:avLst/>
          </a:prstGeom>
        </p:spPr>
      </p:pic>
      <p:pic>
        <p:nvPicPr>
          <p:cNvPr id="111" name="Obraz 110">
            <a:extLst>
              <a:ext uri="{FF2B5EF4-FFF2-40B4-BE49-F238E27FC236}">
                <a16:creationId xmlns:a16="http://schemas.microsoft.com/office/drawing/2014/main" id="{281BECD4-3E39-F577-305D-E764BF64B4FB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0855" y="6474597"/>
            <a:ext cx="691704" cy="279937"/>
          </a:xfrm>
          <a:prstGeom prst="rect">
            <a:avLst/>
          </a:prstGeom>
        </p:spPr>
      </p:pic>
      <p:pic>
        <p:nvPicPr>
          <p:cNvPr id="113" name="Obraz 112">
            <a:extLst>
              <a:ext uri="{FF2B5EF4-FFF2-40B4-BE49-F238E27FC236}">
                <a16:creationId xmlns:a16="http://schemas.microsoft.com/office/drawing/2014/main" id="{D9AB222C-8A65-C80F-ACD9-36A001BF994F}"/>
              </a:ext>
            </a:extLst>
          </p:cNvPr>
          <p:cNvPicPr>
            <a:picLocks noChangeAspect="1"/>
          </p:cNvPicPr>
          <p:nvPr/>
        </p:nvPicPr>
        <p:blipFill>
          <a:blip r:embed="rId2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86836" y="6517263"/>
            <a:ext cx="465921" cy="222733"/>
          </a:xfrm>
          <a:prstGeom prst="rect">
            <a:avLst/>
          </a:prstGeom>
        </p:spPr>
      </p:pic>
      <p:pic>
        <p:nvPicPr>
          <p:cNvPr id="115" name="Obraz 114">
            <a:extLst>
              <a:ext uri="{FF2B5EF4-FFF2-40B4-BE49-F238E27FC236}">
                <a16:creationId xmlns:a16="http://schemas.microsoft.com/office/drawing/2014/main" id="{841A23C5-E241-C4F5-AB77-280CCDBDA75A}"/>
              </a:ext>
            </a:extLst>
          </p:cNvPr>
          <p:cNvPicPr>
            <a:picLocks noChangeAspect="1"/>
          </p:cNvPicPr>
          <p:nvPr/>
        </p:nvPicPr>
        <p:blipFill>
          <a:blip r:embed="rId2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37749" y="6534727"/>
            <a:ext cx="977958" cy="227085"/>
          </a:xfrm>
          <a:prstGeom prst="rect">
            <a:avLst/>
          </a:prstGeom>
        </p:spPr>
      </p:pic>
      <p:pic>
        <p:nvPicPr>
          <p:cNvPr id="117" name="Obraz 116">
            <a:extLst>
              <a:ext uri="{FF2B5EF4-FFF2-40B4-BE49-F238E27FC236}">
                <a16:creationId xmlns:a16="http://schemas.microsoft.com/office/drawing/2014/main" id="{C388509A-22BB-D07B-3364-6400E0534659}"/>
              </a:ext>
            </a:extLst>
          </p:cNvPr>
          <p:cNvPicPr>
            <a:picLocks noChangeAspect="1"/>
          </p:cNvPicPr>
          <p:nvPr/>
        </p:nvPicPr>
        <p:blipFill>
          <a:blip r:embed="rId2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92605" y="6592524"/>
            <a:ext cx="909852" cy="110794"/>
          </a:xfrm>
          <a:prstGeom prst="rect">
            <a:avLst/>
          </a:prstGeom>
        </p:spPr>
      </p:pic>
      <p:sp>
        <p:nvSpPr>
          <p:cNvPr id="118" name="Prostokąt 117">
            <a:extLst>
              <a:ext uri="{FF2B5EF4-FFF2-40B4-BE49-F238E27FC236}">
                <a16:creationId xmlns:a16="http://schemas.microsoft.com/office/drawing/2014/main" id="{C370572B-0D18-71A6-493F-90B3BB69CF00}"/>
              </a:ext>
            </a:extLst>
          </p:cNvPr>
          <p:cNvSpPr/>
          <p:nvPr/>
        </p:nvSpPr>
        <p:spPr>
          <a:xfrm>
            <a:off x="1" y="6332277"/>
            <a:ext cx="12192000" cy="56231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dirty="0">
              <a:solidFill>
                <a:srgbClr val="0762C8"/>
              </a:solidFill>
            </a:endParaRPr>
          </a:p>
        </p:txBody>
      </p:sp>
      <p:pic>
        <p:nvPicPr>
          <p:cNvPr id="120" name="Obraz 119">
            <a:extLst>
              <a:ext uri="{FF2B5EF4-FFF2-40B4-BE49-F238E27FC236}">
                <a16:creationId xmlns:a16="http://schemas.microsoft.com/office/drawing/2014/main" id="{7D89EFFC-D30D-2B11-DE47-67727BF24674}"/>
              </a:ext>
            </a:extLst>
          </p:cNvPr>
          <p:cNvPicPr>
            <a:picLocks noChangeAspect="1"/>
          </p:cNvPicPr>
          <p:nvPr/>
        </p:nvPicPr>
        <p:blipFill>
          <a:blip r:embed="rId2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6125"/>
          <a:stretch>
            <a:fillRect/>
          </a:stretch>
        </p:blipFill>
        <p:spPr>
          <a:xfrm>
            <a:off x="-32271" y="-88210"/>
            <a:ext cx="1326236" cy="771576"/>
          </a:xfrm>
          <a:prstGeom prst="rect">
            <a:avLst/>
          </a:prstGeom>
        </p:spPr>
      </p:pic>
      <p:sp>
        <p:nvSpPr>
          <p:cNvPr id="5" name="pole tekstowe 4">
            <a:extLst>
              <a:ext uri="{FF2B5EF4-FFF2-40B4-BE49-F238E27FC236}">
                <a16:creationId xmlns:a16="http://schemas.microsoft.com/office/drawing/2014/main" id="{7B1EEE72-36B9-E4A6-8BC6-68B94150F2F5}"/>
              </a:ext>
            </a:extLst>
          </p:cNvPr>
          <p:cNvSpPr txBox="1"/>
          <p:nvPr/>
        </p:nvSpPr>
        <p:spPr>
          <a:xfrm>
            <a:off x="114965" y="573203"/>
            <a:ext cx="859405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900" b="1" dirty="0">
                <a:solidFill>
                  <a:schemeClr val="bg1"/>
                </a:solidFill>
              </a:rPr>
              <a:t>Czestochowa University      of Technology</a:t>
            </a:r>
            <a:endParaRPr lang="pl-PL" sz="900" dirty="0">
              <a:solidFill>
                <a:schemeClr val="bg1"/>
              </a:solidFill>
            </a:endParaRPr>
          </a:p>
        </p:txBody>
      </p:sp>
      <p:pic>
        <p:nvPicPr>
          <p:cNvPr id="2" name="Obraz 1"/>
          <p:cNvPicPr>
            <a:picLocks noChangeAspect="1"/>
          </p:cNvPicPr>
          <p:nvPr/>
        </p:nvPicPr>
        <p:blipFill>
          <a:blip r:embed="rId26"/>
          <a:stretch>
            <a:fillRect/>
          </a:stretch>
        </p:blipFill>
        <p:spPr>
          <a:xfrm>
            <a:off x="11277776" y="-40599"/>
            <a:ext cx="922684" cy="1183289"/>
          </a:xfrm>
          <a:prstGeom prst="rect">
            <a:avLst/>
          </a:prstGeom>
          <a:solidFill>
            <a:srgbClr val="60A536"/>
          </a:solidFill>
        </p:spPr>
      </p:pic>
      <p:pic>
        <p:nvPicPr>
          <p:cNvPr id="48" name="Obraz 47" descr="pcz_bud_eng_poziom_kolor.png"/>
          <p:cNvPicPr/>
          <p:nvPr/>
        </p:nvPicPr>
        <p:blipFill rotWithShape="1">
          <a:blip r:embed="rId2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5127" t="22223" r="6136" b="6318"/>
          <a:stretch/>
        </p:blipFill>
        <p:spPr bwMode="auto">
          <a:xfrm>
            <a:off x="699685" y="5941425"/>
            <a:ext cx="739775" cy="35242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49" name="Obraz 48" descr="F:\Dysk_24\Word\Anna\BoZPE\BoZPE_2025\KONFERENCJA_25\Uczelnie\ibib Lwów logo.jpg"/>
          <p:cNvPicPr/>
          <p:nvPr/>
        </p:nvPicPr>
        <p:blipFill>
          <a:blip r:embed="rId2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47599" y="5942713"/>
            <a:ext cx="373645" cy="376985"/>
          </a:xfrm>
          <a:prstGeom prst="rect">
            <a:avLst/>
          </a:prstGeom>
          <a:noFill/>
          <a:ln>
            <a:noFill/>
          </a:ln>
        </p:spPr>
      </p:pic>
      <p:pic>
        <p:nvPicPr>
          <p:cNvPr id="50" name="Obraz 49" descr="F:\Dysk_24\Word\Anna\BoZPE\BoZPE_2025\KONFERENCJA_25\Uczelnie\Lwów_logo_ukr.jpg"/>
          <p:cNvPicPr/>
          <p:nvPr/>
        </p:nvPicPr>
        <p:blipFill>
          <a:blip r:embed="rId2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89041" y="5957700"/>
            <a:ext cx="376093" cy="342642"/>
          </a:xfrm>
          <a:prstGeom prst="rect">
            <a:avLst/>
          </a:prstGeom>
          <a:noFill/>
          <a:ln>
            <a:noFill/>
          </a:ln>
        </p:spPr>
      </p:pic>
      <p:pic>
        <p:nvPicPr>
          <p:cNvPr id="65" name="Obraz 64">
            <a:extLst>
              <a:ext uri="{FF2B5EF4-FFF2-40B4-BE49-F238E27FC236}">
                <a16:creationId xmlns:a16="http://schemas.microsoft.com/office/drawing/2014/main" id="{04885965-DA2E-BC69-C758-5EF02977DCB9}"/>
              </a:ext>
            </a:extLst>
          </p:cNvPr>
          <p:cNvPicPr>
            <a:picLocks noChangeAspect="1"/>
          </p:cNvPicPr>
          <p:nvPr/>
        </p:nvPicPr>
        <p:blipFill>
          <a:blip r:embed="rId3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4612" y="5962253"/>
            <a:ext cx="691517" cy="292454"/>
          </a:xfrm>
          <a:prstGeom prst="rect">
            <a:avLst/>
          </a:prstGeom>
        </p:spPr>
      </p:pic>
      <p:pic>
        <p:nvPicPr>
          <p:cNvPr id="47" name="Obraz 46"/>
          <p:cNvPicPr/>
          <p:nvPr/>
        </p:nvPicPr>
        <p:blipFill rotWithShape="1">
          <a:blip r:embed="rId3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" r="48401" b="-24663"/>
          <a:stretch/>
        </p:blipFill>
        <p:spPr bwMode="auto">
          <a:xfrm>
            <a:off x="19762" y="5948390"/>
            <a:ext cx="718618" cy="36451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6" name="Obraz 5"/>
          <p:cNvPicPr>
            <a:picLocks noChangeAspect="1"/>
          </p:cNvPicPr>
          <p:nvPr/>
        </p:nvPicPr>
        <p:blipFill>
          <a:blip r:embed="rId32"/>
          <a:stretch>
            <a:fillRect/>
          </a:stretch>
        </p:blipFill>
        <p:spPr>
          <a:xfrm>
            <a:off x="10465088" y="5930566"/>
            <a:ext cx="1212046" cy="341970"/>
          </a:xfrm>
          <a:prstGeom prst="rect">
            <a:avLst/>
          </a:prstGeom>
        </p:spPr>
      </p:pic>
      <p:pic>
        <p:nvPicPr>
          <p:cNvPr id="7" name="Obraz 6"/>
          <p:cNvPicPr>
            <a:picLocks noChangeAspect="1"/>
          </p:cNvPicPr>
          <p:nvPr/>
        </p:nvPicPr>
        <p:blipFill>
          <a:blip r:embed="rId33"/>
          <a:stretch>
            <a:fillRect/>
          </a:stretch>
        </p:blipFill>
        <p:spPr>
          <a:xfrm>
            <a:off x="11590300" y="5975896"/>
            <a:ext cx="597460" cy="292633"/>
          </a:xfrm>
          <a:prstGeom prst="rect">
            <a:avLst/>
          </a:prstGeom>
        </p:spPr>
      </p:pic>
      <p:pic>
        <p:nvPicPr>
          <p:cNvPr id="3" name="Obraz 2"/>
          <p:cNvPicPr>
            <a:picLocks noChangeAspect="1"/>
          </p:cNvPicPr>
          <p:nvPr/>
        </p:nvPicPr>
        <p:blipFill>
          <a:blip r:embed="rId34"/>
          <a:stretch>
            <a:fillRect/>
          </a:stretch>
        </p:blipFill>
        <p:spPr>
          <a:xfrm>
            <a:off x="9435421" y="5968600"/>
            <a:ext cx="1118287" cy="316593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Motyw pakietu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Motyw pakietu 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tyw pakietu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188</TotalTime>
  <Words>702</Words>
  <Application>Microsoft Office PowerPoint</Application>
  <PresentationFormat>Panoramiczny</PresentationFormat>
  <Paragraphs>48</Paragraphs>
  <Slides>1</Slides>
  <Notes>1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Roboto</vt:lpstr>
      <vt:lpstr>Office Theme</vt:lpstr>
      <vt:lpstr>Prezentacja programu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AstenGroup7</dc:creator>
  <cp:lastModifiedBy>Anna Lis</cp:lastModifiedBy>
  <cp:revision>144</cp:revision>
  <cp:lastPrinted>2023-11-07T12:26:00Z</cp:lastPrinted>
  <dcterms:created xsi:type="dcterms:W3CDTF">2021-06-22T13:04:00Z</dcterms:created>
  <dcterms:modified xsi:type="dcterms:W3CDTF">2025-10-25T17:59:52Z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7F0E119BC2594B00A74998941AF246A6_12</vt:lpwstr>
  </property>
  <property fmtid="{D5CDD505-2E9C-101B-9397-08002B2CF9AE}" pid="3" name="KSOProductBuildVer">
    <vt:lpwstr>1045-12.2.0.13266</vt:lpwstr>
  </property>
</Properties>
</file>