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7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3B50E-92AB-4505-908E-0B4989981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8EF0AA-F930-4302-AB5E-C6C878B25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031B55-73ED-47EA-AE08-70C5649A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EBA1CB-380D-4E7D-ACB2-23C606D2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0FF713-2E64-4565-8EFF-F55DE758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EE318-8CE0-4366-8063-AE6C08CC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CA0B73-F67A-4B74-BC7B-B7EB1243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85FDBF-2001-4B01-B4B7-0C230582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D3499-E486-4C7E-AFA1-E2F1B865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434FF8-E370-4BB5-91E1-851F4547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3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4691928-AC44-4499-9E46-FE609E189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8145CB-55E6-47AA-A6BB-DEFC30D8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BA599C-03A0-4B5C-B3FA-238280E1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7A21CF-37B6-4A24-8C93-C4FB0AB4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F87E7C-0F54-4D5F-85D7-64095447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9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A8ED3-A736-44CC-8178-34C59AFC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0BE7F-A30E-4578-8F1B-BCE954A8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9BDD46-1608-450E-955E-DE50C8F9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BF5320-E0A2-448F-BEAB-CB5CB166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A82229-BD9D-4107-8C94-0A4106F8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78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B6197-0F61-403C-B135-4CF82539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F78902-3863-4B46-AF17-CE1145F4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FC2379-B68F-45CB-8E93-1FBFD0C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CFE7D-8D1D-4D6B-8B2B-74C50784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B7EFB5-6F23-4662-9FC7-7BA313E8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89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9FFA80-5407-4547-8BB3-83B9D97F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C1ABF-2359-44B7-ACE9-0B013AB65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369558-4125-409F-ABC8-A90AF652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206303-C844-4EDC-98EE-094D0692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B8A44C-DCB0-44B2-B120-1DF222B5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65F818-B5AD-4658-8C14-FA3D8A7C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4ABBEB-F014-40A1-AFAD-A8ED9FB1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F6C4D0-C4CB-4595-8648-EDD4CBFE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564FC5-2368-4DD8-9EF6-4CADBA721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B5475D8-AFD7-4DC5-B993-34C0A7087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4B58B2-9915-4363-BD7E-9F54F4497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F219D8-30DB-423F-9EBC-664A85F1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DFCD3BF-0AC9-4080-96B5-6EDA8AAC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E0F571-CA37-4741-8A4F-34D0339B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9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A24EA-D569-4491-8136-07D5BA85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98E743B-BA34-4C80-97D9-8CA75699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C1D4BE5-A87E-42D3-9691-F97E7EA7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0B11C5-060C-4E4C-8E42-A126807A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81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784C163-F626-4859-8F86-1A5A12CF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5CC0AB-5DB8-4053-B1DC-20BE76F7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2C7FCA-7CD4-4728-B214-FF90EBFA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91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7F08E7-D886-4A16-AFB2-28669EF6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9942A4-12F4-445B-88B4-DF8D9CF1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ACB88A-BC6C-4526-B12A-5F32FB4F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46B1DC-082C-4447-9454-C59E5C0B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B97A9E-FFC9-4CB1-8327-CF5EAD3F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540D6A-8BD7-4051-A4FE-983CB708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88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0E243-30B3-4C4C-8B0C-DED0D7B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4A14FD7-73EF-41D0-B0D9-664071BEC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32EEF6-9834-4EA4-A657-C148FD00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FDCF3C-C6C4-42C5-A4A8-85000DE9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2277BC-FEF7-468E-9B11-72D0CA78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E4E1D5-FB37-4F10-82C3-5CDDD25E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77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42B778B-361B-409A-8CC9-2A008AC3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C51CF5-7203-4A73-B512-D213A5DC0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43EA8B-895A-4B37-A168-1B57EFF4A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90A8EE-A638-4CA2-B83D-765CCFAC7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6C0E98-503B-4804-B11C-5ABFF6DE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6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169335"/>
            <a:ext cx="12192000" cy="4688665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423128"/>
            <a:ext cx="4947350" cy="4347308"/>
          </a:xfrm>
        </p:spPr>
        <p:txBody>
          <a:bodyPr>
            <a:noAutofit/>
          </a:bodyPr>
          <a:lstStyle/>
          <a:p>
            <a:pPr algn="r">
              <a:spcAft>
                <a:spcPts val="1200"/>
              </a:spcAft>
            </a:pPr>
            <a:r>
              <a:rPr lang="pl-PL" sz="4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 przykładowy tytuł Twojej prezentacji,</a:t>
            </a:r>
            <a:br>
              <a:rPr lang="pl-PL" sz="4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sz="48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sz="4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sz="48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endParaRPr lang="pl-PL" sz="6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B7EAB13-3439-40EC-9812-DABFA92A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200" y="613934"/>
            <a:ext cx="4440153" cy="89249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3711" y="3715272"/>
            <a:ext cx="1264398" cy="2528794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FD415D63-C95D-4B72-B216-A48778F13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222" y="457327"/>
            <a:ext cx="4634577" cy="13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0B7EAB13-3439-40EC-9812-DABFA92A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506" y="265320"/>
            <a:ext cx="2359934" cy="474358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FD415D63-C95D-4B72-B216-A48778F13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998" y="137091"/>
            <a:ext cx="2260645" cy="635522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BAD08886-0353-4ACF-A23C-D7791144FA04}"/>
              </a:ext>
            </a:extLst>
          </p:cNvPr>
          <p:cNvCxnSpPr>
            <a:cxnSpLocks/>
          </p:cNvCxnSpPr>
          <p:nvPr/>
        </p:nvCxnSpPr>
        <p:spPr>
          <a:xfrm>
            <a:off x="0" y="937260"/>
            <a:ext cx="12192000" cy="0"/>
          </a:xfrm>
          <a:prstGeom prst="line">
            <a:avLst/>
          </a:prstGeom>
          <a:ln w="19050">
            <a:solidFill>
              <a:srgbClr val="00A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">
            <a:extLst>
              <a:ext uri="{FF2B5EF4-FFF2-40B4-BE49-F238E27FC236}">
                <a16:creationId xmlns:a16="http://schemas.microsoft.com/office/drawing/2014/main" id="{4ACF5AB6-573F-4BDF-A027-8F6C7428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2" y="1134843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004EB4C-AEB7-4B05-BC11-24D3D99B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2" y="2657988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C87D85D7-1B65-4881-85BD-CD127AF1E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866" y="5543621"/>
            <a:ext cx="438941" cy="8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937259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A8479783-3D6E-4B31-BF97-C4D04B898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506" y="264985"/>
            <a:ext cx="2361600" cy="47469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3711" y="3715272"/>
            <a:ext cx="1264398" cy="2528794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CA5C3DCB-72C2-4A5F-B624-6FB4D9BD19FA}"/>
              </a:ext>
            </a:extLst>
          </p:cNvPr>
          <p:cNvSpPr txBox="1">
            <a:spLocks/>
          </p:cNvSpPr>
          <p:nvPr/>
        </p:nvSpPr>
        <p:spPr>
          <a:xfrm>
            <a:off x="602142" y="1134843"/>
            <a:ext cx="10987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1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  <a:endParaRPr lang="pl-PL" sz="4800" b="1" dirty="0">
              <a:solidFill>
                <a:srgbClr val="00A4B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64B91EF4-71DB-4DAB-938D-634AA872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2" y="2657988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987BBD3F-5C46-42EB-8285-CC8873257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866" y="5543621"/>
            <a:ext cx="438941" cy="87788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3389B120-AF83-4B70-A329-691963DA7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240" y="135317"/>
            <a:ext cx="2316943" cy="6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niebo, zewnętrzne, trawa, budynek&#10;&#10;Opis wygenerowany automatycznie">
            <a:extLst>
              <a:ext uri="{FF2B5EF4-FFF2-40B4-BE49-F238E27FC236}">
                <a16:creationId xmlns:a16="http://schemas.microsoft.com/office/drawing/2014/main" id="{4E01EF2F-704F-470A-9E95-780B0136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21417"/>
          <a:stretch/>
        </p:blipFill>
        <p:spPr>
          <a:xfrm>
            <a:off x="2044031" y="1411839"/>
            <a:ext cx="7238706" cy="367982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23416" y="620711"/>
            <a:ext cx="4947350" cy="1403131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A8479783-3D6E-4B31-BF97-C4D04B898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9365" y="966954"/>
            <a:ext cx="3535452" cy="710643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AB594E64-EAA2-4D67-9C6B-C2E54AA6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429" y="5319779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5E2AF48D-7A1E-4C21-95F2-EA998256F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866" y="5543621"/>
            <a:ext cx="438941" cy="8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6E154AC-2E9B-4652-868C-5CD2575C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2745" y="2986159"/>
            <a:ext cx="4406268" cy="885682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F85E76DA-35B7-418D-8419-D9A56EEA9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457" y="2839271"/>
            <a:ext cx="4161799" cy="11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89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Motyw pakietu Office</vt:lpstr>
      <vt:lpstr>Tutaj mieści się przykładowy tytuł Twojej prezentacji, lorem ipsum</vt:lpstr>
      <vt:lpstr>Przykładowy podtytuł</vt:lpstr>
      <vt:lpstr>Prezentacja programu PowerPoint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Tutaj mieści się przykładowy tytuł Twojej prezentacji, lorem ipsum</dc:title>
  <dc:creator>Przemysław Palacz</dc:creator>
  <cp:lastModifiedBy>Przemysław Palacz</cp:lastModifiedBy>
  <cp:revision>2</cp:revision>
  <dcterms:created xsi:type="dcterms:W3CDTF">2021-10-15T14:59:57Z</dcterms:created>
  <dcterms:modified xsi:type="dcterms:W3CDTF">2021-10-15T15:30:19Z</dcterms:modified>
</cp:coreProperties>
</file>