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3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3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24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5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1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58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09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33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0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2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4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8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8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093661"/>
            <a:ext cx="9144000" cy="4764339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531" y="3429000"/>
            <a:ext cx="3710513" cy="3260481"/>
          </a:xfrm>
        </p:spPr>
        <p:txBody>
          <a:bodyPr>
            <a:noAutofit/>
          </a:bodyPr>
          <a:lstStyle/>
          <a:p>
            <a:pPr algn="r">
              <a:spcAft>
                <a:spcPts val="900"/>
              </a:spcAft>
            </a:pPr>
            <a:r>
              <a:rPr lang="pl-PL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 przykładowy tytuł Twojej prezentacji,</a:t>
            </a:r>
            <a:br>
              <a:rPr lang="pl-PL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sz="3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sz="3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endParaRPr lang="pl-PL" sz="45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9057" y="4304836"/>
            <a:ext cx="948299" cy="1896596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61BF850-2BDD-4865-BCB9-A57C6734F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020" y="276191"/>
            <a:ext cx="3896585" cy="157521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FB7CEA20-2D24-4834-A928-9DF2BE599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0396" y="525519"/>
            <a:ext cx="3364255" cy="10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BAD08886-0353-4ACF-A23C-D7791144FA04}"/>
              </a:ext>
            </a:extLst>
          </p:cNvPr>
          <p:cNvCxnSpPr>
            <a:cxnSpLocks/>
          </p:cNvCxnSpPr>
          <p:nvPr/>
        </p:nvCxnSpPr>
        <p:spPr>
          <a:xfrm>
            <a:off x="0" y="722678"/>
            <a:ext cx="9144000" cy="0"/>
          </a:xfrm>
          <a:prstGeom prst="line">
            <a:avLst/>
          </a:prstGeom>
          <a:ln w="19050">
            <a:solidFill>
              <a:srgbClr val="00A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">
            <a:extLst>
              <a:ext uri="{FF2B5EF4-FFF2-40B4-BE49-F238E27FC236}">
                <a16:creationId xmlns:a16="http://schemas.microsoft.com/office/drawing/2014/main" id="{4ACF5AB6-573F-4BDF-A027-8F6C7428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21" y="913651"/>
            <a:ext cx="8240786" cy="9941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004EB4C-AEB7-4B05-BC11-24D3D99B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1" y="1907823"/>
            <a:ext cx="7770856" cy="2269331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14E841CC-96BB-45FC-B34F-C56A1C9CD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5265" y="34620"/>
            <a:ext cx="2220515" cy="710564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F090411B-81A0-437E-A16E-04899585B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21" y="-31530"/>
            <a:ext cx="1959044" cy="79195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55C873A4-822C-4BAF-A5FF-B5CB2BE5F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6535" y="5752792"/>
            <a:ext cx="329206" cy="6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702944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5283" y="3643704"/>
            <a:ext cx="948299" cy="1896596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81B0981-D700-4ECE-BD7A-851542D57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0740" y="14035"/>
            <a:ext cx="2266950" cy="725424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EE600642-6969-4817-87B5-CCA955AB6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821" y="78428"/>
            <a:ext cx="1774528" cy="55642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0B0D4A59-C539-421E-915B-057D91C8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21" y="913651"/>
            <a:ext cx="8240786" cy="9941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33940D8-EDE1-4D3F-9561-AD351747B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1" y="1907823"/>
            <a:ext cx="7770856" cy="2269331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8B59322A-6914-403F-BA97-87BBEF791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6535" y="5752792"/>
            <a:ext cx="329206" cy="6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niebo, zewnętrzne, trawa, budynek&#10;&#10;Opis wygenerowany automatycznie">
            <a:extLst>
              <a:ext uri="{FF2B5EF4-FFF2-40B4-BE49-F238E27FC236}">
                <a16:creationId xmlns:a16="http://schemas.microsoft.com/office/drawing/2014/main" id="{4E01EF2F-704F-470A-9E95-780B0136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8209"/>
          <a:stretch/>
        </p:blipFill>
        <p:spPr>
          <a:xfrm>
            <a:off x="1358126" y="1266786"/>
            <a:ext cx="6427747" cy="390430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8868" y="515589"/>
            <a:ext cx="4797446" cy="1502397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AB594E64-EAA2-4D67-9C6B-C2E54AA6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370" y="5584911"/>
            <a:ext cx="4777784" cy="9941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99C21DF-31FC-46D5-8F01-CF7B18CC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6535" y="5752792"/>
            <a:ext cx="329206" cy="65841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17DCEA87-B33F-4AFB-92F2-8B0AF6589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012" y="559401"/>
            <a:ext cx="4421158" cy="14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6FEE8AF-CB86-4A90-94F5-31C31EC6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251" y="2906659"/>
            <a:ext cx="3331691" cy="1044683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BF7EA6B8-B5CC-4B2D-8E37-CAE9C7797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2735918"/>
            <a:ext cx="4091000" cy="13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89</Words>
  <Application>Microsoft Office PowerPoint</Application>
  <PresentationFormat>Pokaz na ekranie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Motyw pakietu Office</vt:lpstr>
      <vt:lpstr>Tutaj mieści się przykładowy tytuł Twojej prezentacji, lorem ipsum</vt:lpstr>
      <vt:lpstr>Przykładowy podtytuł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Tutaj mieści się przykładowy tytuł Twojej prezentacji, lorem ipsum</dc:title>
  <dc:creator>Przemysław Palacz</dc:creator>
  <cp:lastModifiedBy>Przemysław Palacz</cp:lastModifiedBy>
  <cp:revision>6</cp:revision>
  <dcterms:created xsi:type="dcterms:W3CDTF">2021-10-15T14:59:57Z</dcterms:created>
  <dcterms:modified xsi:type="dcterms:W3CDTF">2021-10-15T15:43:53Z</dcterms:modified>
</cp:coreProperties>
</file>