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6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63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589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276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5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818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997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114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031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919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216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87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160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95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2219785"/>
            <a:ext cx="9144000" cy="4638215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 dirty="0">
              <a:solidFill>
                <a:srgbClr val="0762C8"/>
              </a:solidFill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56A6F829-062C-40A5-9221-EF428FBE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264" y="3429765"/>
            <a:ext cx="3710513" cy="3260481"/>
          </a:xfrm>
        </p:spPr>
        <p:txBody>
          <a:bodyPr>
            <a:noAutofit/>
          </a:bodyPr>
          <a:lstStyle/>
          <a:p>
            <a:pPr algn="r">
              <a:spcAft>
                <a:spcPts val="900"/>
              </a:spcAft>
            </a:pPr>
            <a:r>
              <a:rPr lang="pl-PL" sz="36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Tutaj mieści się przykładowy tytuł Twojej prezentacji,</a:t>
            </a:r>
            <a:br>
              <a:rPr lang="pl-PL" sz="36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</a:br>
            <a:r>
              <a:rPr lang="pl-PL" sz="36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lorem</a:t>
            </a:r>
            <a:r>
              <a:rPr lang="pl-PL" sz="36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l-PL" sz="36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ipsum</a:t>
            </a:r>
            <a:endParaRPr lang="pl-PL" sz="45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0B7EAB13-3439-40EC-9812-DABFA92A6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7097" y="831805"/>
            <a:ext cx="3330115" cy="669370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17FCFF87-B868-4E49-A221-CE7D6DDD5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99365" y="4242794"/>
            <a:ext cx="948299" cy="1896596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FD415D63-C95D-4B72-B216-A48778F133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0972" y="722315"/>
            <a:ext cx="3475933" cy="97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0B7EAB13-3439-40EC-9812-DABFA92A6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9129" y="223821"/>
            <a:ext cx="1769951" cy="355769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FD415D63-C95D-4B72-B216-A48778F13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5749" y="127649"/>
            <a:ext cx="1695484" cy="476642"/>
          </a:xfrm>
          <a:prstGeom prst="rect">
            <a:avLst/>
          </a:prstGeom>
        </p:spPr>
      </p:pic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BAD08886-0353-4ACF-A23C-D7791144FA04}"/>
              </a:ext>
            </a:extLst>
          </p:cNvPr>
          <p:cNvCxnSpPr>
            <a:cxnSpLocks/>
          </p:cNvCxnSpPr>
          <p:nvPr/>
        </p:nvCxnSpPr>
        <p:spPr>
          <a:xfrm>
            <a:off x="0" y="727776"/>
            <a:ext cx="9144000" cy="0"/>
          </a:xfrm>
          <a:prstGeom prst="line">
            <a:avLst/>
          </a:prstGeom>
          <a:ln w="19050">
            <a:solidFill>
              <a:srgbClr val="00A3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ytuł 1">
            <a:extLst>
              <a:ext uri="{FF2B5EF4-FFF2-40B4-BE49-F238E27FC236}">
                <a16:creationId xmlns:a16="http://schemas.microsoft.com/office/drawing/2014/main" id="{4ACF5AB6-573F-4BDF-A027-8F6C7428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49" y="875963"/>
            <a:ext cx="8240786" cy="994172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A4B7"/>
                </a:solidFill>
                <a:latin typeface="Roboto" pitchFamily="2" charset="0"/>
                <a:ea typeface="Roboto" pitchFamily="2" charset="0"/>
              </a:rPr>
              <a:t>Przykładowy podtytuł</a:t>
            </a: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1004EB4C-AEB7-4B05-BC11-24D3D99BC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49" y="2018321"/>
            <a:ext cx="7770856" cy="2269331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latin typeface="Roboto" pitchFamily="2" charset="0"/>
                <a:ea typeface="Roboto" pitchFamily="2" charset="0"/>
              </a:rPr>
              <a:t>To miejsce przeznaczone jest na tekst prezentacji. Jest dostępnych wiele różnych wersji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l-PL" dirty="0">
                <a:latin typeface="Roboto" pitchFamily="2" charset="0"/>
                <a:ea typeface="Roboto" pitchFamily="2" charset="0"/>
              </a:rPr>
              <a:t>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Ipsum</a:t>
            </a:r>
            <a:r>
              <a:rPr lang="pl-PL" dirty="0">
                <a:latin typeface="Roboto" pitchFamily="2" charset="0"/>
                <a:ea typeface="Roboto" pitchFamily="2" charset="0"/>
              </a:rPr>
              <a:t>, ale większość zmieniła się pod wpływem dodanego humoru czy przypadkowych słów, które w najmniejszym stopniu nie przypominają istniejących.</a:t>
            </a:r>
          </a:p>
        </p:txBody>
      </p:sp>
      <p:pic>
        <p:nvPicPr>
          <p:cNvPr id="20" name="Grafika 19">
            <a:extLst>
              <a:ext uri="{FF2B5EF4-FFF2-40B4-BE49-F238E27FC236}">
                <a16:creationId xmlns:a16="http://schemas.microsoft.com/office/drawing/2014/main" id="{C87D85D7-1B65-4881-85BD-CD127AF1E4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56535" y="5752792"/>
            <a:ext cx="329206" cy="6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42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702944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 dirty="0">
              <a:solidFill>
                <a:srgbClr val="0762C8"/>
              </a:solidFill>
            </a:endParaRP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A8479783-3D6E-4B31-BF97-C4D04B898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9130" y="198738"/>
            <a:ext cx="1771200" cy="356020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17FCFF87-B868-4E49-A221-CE7D6DDD5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75283" y="3643704"/>
            <a:ext cx="948299" cy="1896596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3389B120-AF83-4B70-A329-691963DA7C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6431" y="101487"/>
            <a:ext cx="1737707" cy="492467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49AAE0F1-303A-49F8-8EC7-BA1AC53B1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49" y="875963"/>
            <a:ext cx="8240786" cy="994172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A4B7"/>
                </a:solidFill>
                <a:latin typeface="Roboto" pitchFamily="2" charset="0"/>
                <a:ea typeface="Roboto" pitchFamily="2" charset="0"/>
              </a:rPr>
              <a:t>Przykładowy podtytuł</a:t>
            </a:r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1A8F7055-DEAF-4E62-AB1E-DEF05071C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49" y="2018321"/>
            <a:ext cx="7770856" cy="2269331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latin typeface="Roboto" pitchFamily="2" charset="0"/>
                <a:ea typeface="Roboto" pitchFamily="2" charset="0"/>
              </a:rPr>
              <a:t>To miejsce przeznaczone jest na tekst prezentacji. Jest dostępnych wiele różnych wersji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l-PL" dirty="0">
                <a:latin typeface="Roboto" pitchFamily="2" charset="0"/>
                <a:ea typeface="Roboto" pitchFamily="2" charset="0"/>
              </a:rPr>
              <a:t>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Ipsum</a:t>
            </a:r>
            <a:r>
              <a:rPr lang="pl-PL" dirty="0">
                <a:latin typeface="Roboto" pitchFamily="2" charset="0"/>
                <a:ea typeface="Roboto" pitchFamily="2" charset="0"/>
              </a:rPr>
              <a:t>, ale większość zmieniła się pod wpływem dodanego humoru czy przypadkowych słów, które w najmniejszym stopniu nie przypominają istniejących.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A12D2018-585C-4845-AB00-141CFF4575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56535" y="5752792"/>
            <a:ext cx="329206" cy="6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6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 zawierający niebo, zewnętrzne, trawa, budynek&#10;&#10;Opis wygenerowany automatycznie">
            <a:extLst>
              <a:ext uri="{FF2B5EF4-FFF2-40B4-BE49-F238E27FC236}">
                <a16:creationId xmlns:a16="http://schemas.microsoft.com/office/drawing/2014/main" id="{4E01EF2F-704F-470A-9E95-780B0136C9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1" b="8209"/>
          <a:stretch/>
        </p:blipFill>
        <p:spPr>
          <a:xfrm>
            <a:off x="1358126" y="1266786"/>
            <a:ext cx="6427747" cy="390430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398868" y="515589"/>
            <a:ext cx="4797446" cy="1502397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 dirty="0">
              <a:solidFill>
                <a:srgbClr val="0762C8"/>
              </a:solidFill>
            </a:endParaRP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A8479783-3D6E-4B31-BF97-C4D04B898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494" y="885065"/>
            <a:ext cx="3798134" cy="763443"/>
          </a:xfrm>
          <a:prstGeom prst="rect">
            <a:avLst/>
          </a:prstGeom>
        </p:spPr>
      </p:pic>
      <p:sp>
        <p:nvSpPr>
          <p:cNvPr id="14" name="Tytuł 1">
            <a:extLst>
              <a:ext uri="{FF2B5EF4-FFF2-40B4-BE49-F238E27FC236}">
                <a16:creationId xmlns:a16="http://schemas.microsoft.com/office/drawing/2014/main" id="{AB594E64-EAA2-4D67-9C6B-C2E54AA66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370" y="5584911"/>
            <a:ext cx="4777784" cy="994172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A4B7"/>
                </a:solidFill>
                <a:latin typeface="Roboto" pitchFamily="2" charset="0"/>
                <a:ea typeface="Roboto" pitchFamily="2" charset="0"/>
              </a:rPr>
              <a:t>Przykładowy podtytuł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B99C21DF-31FC-46D5-8F01-CF7B18CC54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56535" y="5752792"/>
            <a:ext cx="329206" cy="6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 dirty="0">
              <a:solidFill>
                <a:srgbClr val="0762C8"/>
              </a:solidFill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C6E154AC-2E9B-4652-868C-5CD2575C9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2059" y="3096869"/>
            <a:ext cx="3304701" cy="664262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F85E76DA-35B7-418D-8419-D9A56EEA9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0593" y="2986704"/>
            <a:ext cx="3121349" cy="88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907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89</Words>
  <Application>Microsoft Office PowerPoint</Application>
  <PresentationFormat>Pokaz na ekranie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Motyw pakietu Office</vt:lpstr>
      <vt:lpstr>Tutaj mieści się przykładowy tytuł Twojej prezentacji, lorem ipsum</vt:lpstr>
      <vt:lpstr>Przykładowy podtytuł</vt:lpstr>
      <vt:lpstr>Przykładowy podtytuł</vt:lpstr>
      <vt:lpstr>Przykładowy podtytuł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Tutaj mieści się przykładowy tytuł Twojej prezentacji, lorem ipsum</dc:title>
  <dc:creator>Przemysław Palacz</dc:creator>
  <cp:lastModifiedBy>Przemysław Palacz</cp:lastModifiedBy>
  <cp:revision>3</cp:revision>
  <dcterms:created xsi:type="dcterms:W3CDTF">2021-10-15T14:59:57Z</dcterms:created>
  <dcterms:modified xsi:type="dcterms:W3CDTF">2021-10-15T15:40:09Z</dcterms:modified>
</cp:coreProperties>
</file>